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229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2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69.xml" ContentType="application/vnd.openxmlformats-officedocument.presentationml.slide+xml"/>
  <Override PartName="/ppt/slides/slide221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s/slide215.xml" ContentType="application/vnd.openxmlformats-officedocument.presentationml.slide+xml"/>
  <Override PartName="/ppt/slides/slide226.xml" ContentType="application/vnd.openxmlformats-officedocument.presentationml.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slides/slide233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88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slides/slide191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s/slide209.xml" ContentType="application/vnd.openxmlformats-officedocument.presentationml.slide+xml"/>
  <Override PartName="/ppt/slides/slide227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s/slide216.xml" ContentType="application/vnd.openxmlformats-officedocument.presentationml.slide+xml"/>
  <Override PartName="/ppt/slides/slide234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23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s/slide230.xml" ContentType="application/vnd.openxmlformats-officedocument.presentationml.slide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192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s/slide228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231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220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0" r:id="rId156"/>
    <p:sldId id="411" r:id="rId157"/>
    <p:sldId id="412" r:id="rId158"/>
    <p:sldId id="413" r:id="rId159"/>
    <p:sldId id="414" r:id="rId160"/>
    <p:sldId id="415" r:id="rId161"/>
    <p:sldId id="416" r:id="rId162"/>
    <p:sldId id="417" r:id="rId163"/>
    <p:sldId id="418" r:id="rId164"/>
    <p:sldId id="419" r:id="rId165"/>
    <p:sldId id="420" r:id="rId166"/>
    <p:sldId id="421" r:id="rId167"/>
    <p:sldId id="422" r:id="rId168"/>
    <p:sldId id="423" r:id="rId169"/>
    <p:sldId id="424" r:id="rId170"/>
    <p:sldId id="425" r:id="rId171"/>
    <p:sldId id="426" r:id="rId172"/>
    <p:sldId id="427" r:id="rId173"/>
    <p:sldId id="428" r:id="rId174"/>
    <p:sldId id="429" r:id="rId175"/>
    <p:sldId id="430" r:id="rId176"/>
    <p:sldId id="431" r:id="rId177"/>
    <p:sldId id="432" r:id="rId178"/>
    <p:sldId id="433" r:id="rId179"/>
    <p:sldId id="434" r:id="rId180"/>
    <p:sldId id="435" r:id="rId181"/>
    <p:sldId id="436" r:id="rId182"/>
    <p:sldId id="437" r:id="rId183"/>
    <p:sldId id="438" r:id="rId184"/>
    <p:sldId id="439" r:id="rId185"/>
    <p:sldId id="440" r:id="rId186"/>
    <p:sldId id="441" r:id="rId187"/>
    <p:sldId id="442" r:id="rId188"/>
    <p:sldId id="443" r:id="rId189"/>
    <p:sldId id="444" r:id="rId190"/>
    <p:sldId id="445" r:id="rId191"/>
    <p:sldId id="446" r:id="rId192"/>
    <p:sldId id="447" r:id="rId193"/>
    <p:sldId id="448" r:id="rId194"/>
    <p:sldId id="449" r:id="rId195"/>
    <p:sldId id="450" r:id="rId196"/>
    <p:sldId id="451" r:id="rId197"/>
    <p:sldId id="452" r:id="rId198"/>
    <p:sldId id="453" r:id="rId199"/>
    <p:sldId id="454" r:id="rId200"/>
    <p:sldId id="455" r:id="rId201"/>
    <p:sldId id="456" r:id="rId202"/>
    <p:sldId id="457" r:id="rId203"/>
    <p:sldId id="458" r:id="rId204"/>
    <p:sldId id="459" r:id="rId205"/>
    <p:sldId id="460" r:id="rId206"/>
    <p:sldId id="461" r:id="rId207"/>
    <p:sldId id="462" r:id="rId208"/>
    <p:sldId id="463" r:id="rId209"/>
    <p:sldId id="464" r:id="rId210"/>
    <p:sldId id="465" r:id="rId211"/>
    <p:sldId id="466" r:id="rId212"/>
    <p:sldId id="467" r:id="rId213"/>
    <p:sldId id="468" r:id="rId214"/>
    <p:sldId id="469" r:id="rId215"/>
    <p:sldId id="470" r:id="rId216"/>
    <p:sldId id="471" r:id="rId217"/>
    <p:sldId id="472" r:id="rId218"/>
    <p:sldId id="473" r:id="rId219"/>
    <p:sldId id="474" r:id="rId220"/>
    <p:sldId id="475" r:id="rId221"/>
    <p:sldId id="476" r:id="rId222"/>
    <p:sldId id="477" r:id="rId223"/>
    <p:sldId id="478" r:id="rId224"/>
    <p:sldId id="479" r:id="rId225"/>
    <p:sldId id="480" r:id="rId226"/>
    <p:sldId id="481" r:id="rId227"/>
    <p:sldId id="482" r:id="rId228"/>
    <p:sldId id="483" r:id="rId229"/>
    <p:sldId id="484" r:id="rId230"/>
    <p:sldId id="485" r:id="rId231"/>
    <p:sldId id="486" r:id="rId232"/>
    <p:sldId id="487" r:id="rId233"/>
    <p:sldId id="488" r:id="rId234"/>
    <p:sldId id="489" r:id="rId2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presProps" Target="presProps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slide" Target="slides/slide196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38" Type="http://schemas.openxmlformats.org/officeDocument/2006/relationships/viewProps" Target="viewProps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slide" Target="slides/slide222.xml"/><Relationship Id="rId228" Type="http://schemas.openxmlformats.org/officeDocument/2006/relationships/slide" Target="slides/slide22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34" Type="http://schemas.openxmlformats.org/officeDocument/2006/relationships/slide" Target="slides/slide233.xml"/><Relationship Id="rId239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tableStyles" Target="tableStyles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notesMaster" Target="notesMasters/notesMaster1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1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1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1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1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1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emf"/></Relationships>
</file>

<file path=ppt/drawings/_rels/vmlDrawing1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0.emf"/></Relationships>
</file>

<file path=ppt/drawings/_rels/vmlDrawing1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emf"/></Relationships>
</file>

<file path=ppt/drawings/_rels/vmlDrawing1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1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emf"/></Relationships>
</file>

<file path=ppt/drawings/_rels/vmlDrawing1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1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1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1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1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emf"/></Relationships>
</file>

<file path=ppt/drawings/_rels/vmlDrawing1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emf"/></Relationships>
</file>

<file path=ppt/drawings/_rels/vmlDrawing1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emf"/></Relationships>
</file>

<file path=ppt/drawings/_rels/vmlDrawing1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emf"/></Relationships>
</file>

<file path=ppt/drawings/_rels/vmlDrawing1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3.emf"/></Relationships>
</file>

<file path=ppt/drawings/_rels/vmlDrawing1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emf"/></Relationships>
</file>

<file path=ppt/drawings/_rels/vmlDrawing1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5.emf"/></Relationships>
</file>

<file path=ppt/drawings/_rels/vmlDrawing1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6.emf"/></Relationships>
</file>

<file path=ppt/drawings/_rels/vmlDrawing1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emf"/></Relationships>
</file>

<file path=ppt/drawings/_rels/vmlDrawing1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emf"/></Relationships>
</file>

<file path=ppt/drawings/_rels/vmlDrawing1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emf"/></Relationships>
</file>

<file path=ppt/drawings/_rels/vmlDrawing1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emf"/></Relationships>
</file>

<file path=ppt/drawings/_rels/vmlDrawing1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emf"/></Relationships>
</file>

<file path=ppt/drawings/_rels/vmlDrawing1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3.emf"/></Relationships>
</file>

<file path=ppt/drawings/_rels/vmlDrawing1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4.emf"/></Relationships>
</file>

<file path=ppt/drawings/_rels/vmlDrawing1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5.emf"/></Relationships>
</file>

<file path=ppt/drawings/_rels/vmlDrawing1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6.emf"/></Relationships>
</file>

<file path=ppt/drawings/_rels/vmlDrawing1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7.emf"/></Relationships>
</file>

<file path=ppt/drawings/_rels/vmlDrawing1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9.emf"/></Relationships>
</file>

<file path=ppt/drawings/_rels/vmlDrawing1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0.emf"/></Relationships>
</file>

<file path=ppt/drawings/_rels/vmlDrawing1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1.emf"/></Relationships>
</file>

<file path=ppt/drawings/_rels/vmlDrawing1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2.emf"/></Relationships>
</file>

<file path=ppt/drawings/_rels/vmlDrawing1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3.emf"/></Relationships>
</file>

<file path=ppt/drawings/_rels/vmlDrawing1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emf"/></Relationships>
</file>

<file path=ppt/drawings/_rels/vmlDrawing1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5.emf"/></Relationships>
</file>

<file path=ppt/drawings/_rels/vmlDrawing1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6.emf"/></Relationships>
</file>

<file path=ppt/drawings/_rels/vmlDrawing1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7.emf"/></Relationships>
</file>

<file path=ppt/drawings/_rels/vmlDrawing1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9.emf"/></Relationships>
</file>

<file path=ppt/drawings/_rels/vmlDrawing1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0.emf"/></Relationships>
</file>

<file path=ppt/drawings/_rels/vmlDrawing1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1.emf"/></Relationships>
</file>

<file path=ppt/drawings/_rels/vmlDrawing1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2.emf"/></Relationships>
</file>

<file path=ppt/drawings/_rels/vmlDrawing1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3.emf"/></Relationships>
</file>

<file path=ppt/drawings/_rels/vmlDrawing1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4.emf"/></Relationships>
</file>

<file path=ppt/drawings/_rels/vmlDrawing1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5.emf"/></Relationships>
</file>

<file path=ppt/drawings/_rels/vmlDrawing1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6.emf"/></Relationships>
</file>

<file path=ppt/drawings/_rels/vmlDrawing1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7.emf"/></Relationships>
</file>

<file path=ppt/drawings/_rels/vmlDrawing1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9.emf"/></Relationships>
</file>

<file path=ppt/drawings/_rels/vmlDrawing2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0.emf"/></Relationships>
</file>

<file path=ppt/drawings/_rels/vmlDrawing2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1.emf"/></Relationships>
</file>

<file path=ppt/drawings/_rels/vmlDrawing2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2.emf"/></Relationships>
</file>

<file path=ppt/drawings/_rels/vmlDrawing2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3.emf"/></Relationships>
</file>

<file path=ppt/drawings/_rels/vmlDrawing2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4.emf"/></Relationships>
</file>

<file path=ppt/drawings/_rels/vmlDrawing2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5.emf"/></Relationships>
</file>

<file path=ppt/drawings/_rels/vmlDrawing2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6.emf"/></Relationships>
</file>

<file path=ppt/drawings/_rels/vmlDrawing2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7.emf"/></Relationships>
</file>

<file path=ppt/drawings/_rels/vmlDrawing2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9.emf"/></Relationships>
</file>

<file path=ppt/drawings/_rels/vmlDrawing2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0.emf"/></Relationships>
</file>

<file path=ppt/drawings/_rels/vmlDrawing2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1.emf"/></Relationships>
</file>

<file path=ppt/drawings/_rels/vmlDrawing2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2.emf"/></Relationships>
</file>

<file path=ppt/drawings/_rels/vmlDrawing2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3.emf"/></Relationships>
</file>

<file path=ppt/drawings/_rels/vmlDrawing2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4.emf"/></Relationships>
</file>

<file path=ppt/drawings/_rels/vmlDrawing2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5.emf"/></Relationships>
</file>

<file path=ppt/drawings/_rels/vmlDrawing2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6.emf"/></Relationships>
</file>

<file path=ppt/drawings/_rels/vmlDrawing2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7.emf"/></Relationships>
</file>

<file path=ppt/drawings/_rels/vmlDrawing2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9.emf"/></Relationships>
</file>

<file path=ppt/drawings/_rels/vmlDrawing2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0.emf"/></Relationships>
</file>

<file path=ppt/drawings/_rels/vmlDrawing2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1.emf"/></Relationships>
</file>

<file path=ppt/drawings/_rels/vmlDrawing2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2.emf"/></Relationships>
</file>

<file path=ppt/drawings/_rels/vmlDrawing2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3.emf"/></Relationships>
</file>

<file path=ppt/drawings/_rels/vmlDrawing2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4.emf"/></Relationships>
</file>

<file path=ppt/drawings/_rels/vmlDrawing2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5.emf"/></Relationships>
</file>

<file path=ppt/drawings/_rels/vmlDrawing2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6.emf"/></Relationships>
</file>

<file path=ppt/drawings/_rels/vmlDrawing2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7.emf"/></Relationships>
</file>

<file path=ppt/drawings/_rels/vmlDrawing2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9.emf"/></Relationships>
</file>

<file path=ppt/drawings/_rels/vmlDrawing2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0.emf"/></Relationships>
</file>

<file path=ppt/drawings/_rels/vmlDrawing2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1.emf"/></Relationships>
</file>

<file path=ppt/drawings/_rels/vmlDrawing2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2.emf"/></Relationships>
</file>

<file path=ppt/drawings/_rels/vmlDrawing2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(RA-GZ)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5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6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7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8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9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0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1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2.v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3.v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4.v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5.v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6.v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7.v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8.v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9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0.v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1.v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2.v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3.v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4.v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5.v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6.v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7.v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8.v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9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0.v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1.v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2.v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3.v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4.v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5.v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6.v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7.v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8.v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9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0.v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1.v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2.v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3.v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4.v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5.v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6.v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7.v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8.v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9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0.v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1.v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2.v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3.v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4.v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5.v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6.v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7.v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8.v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9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0.v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1.v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2.v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3.v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4.v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5.v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6.v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7.v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8.v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9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0.v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1.v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2.v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3.v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4.v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5.v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6.v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7.v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8.v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0.v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1.v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2.v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3.v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4.v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5.v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6.v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7.v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8.v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0.v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1.v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2.v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3.v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4.v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5.v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6.v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7.v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8.v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0.v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1.vm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2.v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3.v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4.v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5.v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6.v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7.v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8.v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9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0.v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1.v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2.v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3.v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4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28613" y="2455863"/>
          <a:ext cx="8486775" cy="1946275"/>
        </p:xfrm>
        <a:graphic>
          <a:graphicData uri="http://schemas.openxmlformats.org/presentationml/2006/ole">
            <p:oleObj spid="_x0000_s1026" name="文档" r:id="rId3" imgW="8486207" imgH="19454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44500" y="1009650"/>
          <a:ext cx="8256588" cy="4838700"/>
        </p:xfrm>
        <a:graphic>
          <a:graphicData uri="http://schemas.openxmlformats.org/presentationml/2006/ole">
            <p:oleObj spid="_x0000_s10242" name="文档" r:id="rId3" imgW="8257122" imgH="48424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8753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58753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7729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457729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6705" name="Object 1"/>
          <p:cNvGraphicFramePr>
            <a:graphicFrameLocks noChangeAspect="1"/>
          </p:cNvGraphicFramePr>
          <p:nvPr/>
        </p:nvGraphicFramePr>
        <p:xfrm>
          <a:off x="444500" y="1931988"/>
          <a:ext cx="8256588" cy="2992437"/>
        </p:xfrm>
        <a:graphic>
          <a:graphicData uri="http://schemas.openxmlformats.org/presentationml/2006/ole">
            <p:oleObj spid="_x0000_s456705" name="文档" r:id="rId3" imgW="8257122" imgH="29917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5681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455681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4657" name="Object 1"/>
          <p:cNvGraphicFramePr>
            <a:graphicFrameLocks noChangeAspect="1"/>
          </p:cNvGraphicFramePr>
          <p:nvPr/>
        </p:nvGraphicFramePr>
        <p:xfrm>
          <a:off x="434975" y="2003425"/>
          <a:ext cx="8275638" cy="2851150"/>
        </p:xfrm>
        <a:graphic>
          <a:graphicData uri="http://schemas.openxmlformats.org/presentationml/2006/ole">
            <p:oleObj spid="_x0000_s454657" name="文档" r:id="rId3" imgW="8275853" imgH="28512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3633" name="Object 1"/>
          <p:cNvGraphicFramePr>
            <a:graphicFrameLocks noChangeAspect="1"/>
          </p:cNvGraphicFramePr>
          <p:nvPr/>
        </p:nvGraphicFramePr>
        <p:xfrm>
          <a:off x="444500" y="2198688"/>
          <a:ext cx="8256588" cy="2459037"/>
        </p:xfrm>
        <a:graphic>
          <a:graphicData uri="http://schemas.openxmlformats.org/presentationml/2006/ole">
            <p:oleObj spid="_x0000_s453633" name="文档" r:id="rId3" imgW="8257122" imgH="24592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2609" name="Object 1"/>
          <p:cNvGraphicFramePr>
            <a:graphicFrameLocks noChangeAspect="1"/>
          </p:cNvGraphicFramePr>
          <p:nvPr/>
        </p:nvGraphicFramePr>
        <p:xfrm>
          <a:off x="434975" y="1003300"/>
          <a:ext cx="8275638" cy="4851400"/>
        </p:xfrm>
        <a:graphic>
          <a:graphicData uri="http://schemas.openxmlformats.org/presentationml/2006/ole">
            <p:oleObj spid="_x0000_s452609" name="文档" r:id="rId3" imgW="8275853" imgH="48550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1585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451585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61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450561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9537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449537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1266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8513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448513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7489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47489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6465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46465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5441" name="Object 1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445441" name="文档" r:id="rId3" imgW="8257122" imgH="43578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4417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444417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339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44339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2369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442369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345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441345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21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440321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9297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439297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434975" y="2073275"/>
          <a:ext cx="8275638" cy="2709863"/>
        </p:xfrm>
        <a:graphic>
          <a:graphicData uri="http://schemas.openxmlformats.org/presentationml/2006/ole">
            <p:oleObj spid="_x0000_s12290" name="文档" r:id="rId3" imgW="8275853" imgH="2709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8273" name="Object 1"/>
          <p:cNvGraphicFramePr>
            <a:graphicFrameLocks noChangeAspect="1"/>
          </p:cNvGraphicFramePr>
          <p:nvPr/>
        </p:nvGraphicFramePr>
        <p:xfrm>
          <a:off x="444500" y="1854200"/>
          <a:ext cx="8256588" cy="3148013"/>
        </p:xfrm>
        <a:graphic>
          <a:graphicData uri="http://schemas.openxmlformats.org/presentationml/2006/ole">
            <p:oleObj spid="_x0000_s438273" name="文档" r:id="rId3" imgW="8257122" imgH="31477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7250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437250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6225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436225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5201" name="Object 1"/>
          <p:cNvGraphicFramePr>
            <a:graphicFrameLocks noChangeAspect="1"/>
          </p:cNvGraphicFramePr>
          <p:nvPr/>
        </p:nvGraphicFramePr>
        <p:xfrm>
          <a:off x="434975" y="1195388"/>
          <a:ext cx="8275638" cy="4467225"/>
        </p:xfrm>
        <a:graphic>
          <a:graphicData uri="http://schemas.openxmlformats.org/presentationml/2006/ole">
            <p:oleObj spid="_x0000_s435201" name="文档" r:id="rId3" imgW="8275853" imgH="446777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4177" name="Object 1"/>
          <p:cNvGraphicFramePr>
            <a:graphicFrameLocks noChangeAspect="1"/>
          </p:cNvGraphicFramePr>
          <p:nvPr/>
        </p:nvGraphicFramePr>
        <p:xfrm>
          <a:off x="444500" y="1257300"/>
          <a:ext cx="8256588" cy="4344988"/>
        </p:xfrm>
        <a:graphic>
          <a:graphicData uri="http://schemas.openxmlformats.org/presentationml/2006/ole">
            <p:oleObj spid="_x0000_s434177" name="文档" r:id="rId3" imgW="8257122" imgH="434456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3153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433153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2129" name="Object 1"/>
          <p:cNvGraphicFramePr>
            <a:graphicFrameLocks noChangeAspect="1"/>
          </p:cNvGraphicFramePr>
          <p:nvPr/>
        </p:nvGraphicFramePr>
        <p:xfrm>
          <a:off x="434975" y="1390650"/>
          <a:ext cx="8275638" cy="4078288"/>
        </p:xfrm>
        <a:graphic>
          <a:graphicData uri="http://schemas.openxmlformats.org/presentationml/2006/ole">
            <p:oleObj spid="_x0000_s432129" name="文档" r:id="rId3" imgW="8275853" imgH="407832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1105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431105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081" name="Object 1"/>
          <p:cNvGraphicFramePr>
            <a:graphicFrameLocks noChangeAspect="1"/>
          </p:cNvGraphicFramePr>
          <p:nvPr/>
        </p:nvGraphicFramePr>
        <p:xfrm>
          <a:off x="434975" y="1743075"/>
          <a:ext cx="8275638" cy="3371850"/>
        </p:xfrm>
        <a:graphic>
          <a:graphicData uri="http://schemas.openxmlformats.org/presentationml/2006/ole">
            <p:oleObj spid="_x0000_s430081" name="文档" r:id="rId3" imgW="8275853" imgH="33711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9057" name="Object 1"/>
          <p:cNvGraphicFramePr>
            <a:graphicFrameLocks noChangeAspect="1"/>
          </p:cNvGraphicFramePr>
          <p:nvPr/>
        </p:nvGraphicFramePr>
        <p:xfrm>
          <a:off x="434975" y="987425"/>
          <a:ext cx="8275638" cy="4884738"/>
        </p:xfrm>
        <a:graphic>
          <a:graphicData uri="http://schemas.openxmlformats.org/presentationml/2006/ole">
            <p:oleObj spid="_x0000_s429057" name="文档" r:id="rId3" imgW="8275853" imgH="48853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34975" y="2381250"/>
          <a:ext cx="8275638" cy="2093913"/>
        </p:xfrm>
        <a:graphic>
          <a:graphicData uri="http://schemas.openxmlformats.org/presentationml/2006/ole">
            <p:oleObj spid="_x0000_s13314" name="文档" r:id="rId3" imgW="8275853" imgH="20939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8033" name="Object 1"/>
          <p:cNvGraphicFramePr>
            <a:graphicFrameLocks noChangeAspect="1"/>
          </p:cNvGraphicFramePr>
          <p:nvPr/>
        </p:nvGraphicFramePr>
        <p:xfrm>
          <a:off x="434975" y="1201738"/>
          <a:ext cx="8275638" cy="4454525"/>
        </p:xfrm>
        <a:graphic>
          <a:graphicData uri="http://schemas.openxmlformats.org/presentationml/2006/ole">
            <p:oleObj spid="_x0000_s428033" name="文档" r:id="rId3" imgW="8275853" imgH="445444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7009" name="Object 1"/>
          <p:cNvGraphicFramePr>
            <a:graphicFrameLocks noChangeAspect="1"/>
          </p:cNvGraphicFramePr>
          <p:nvPr/>
        </p:nvGraphicFramePr>
        <p:xfrm>
          <a:off x="444500" y="1609725"/>
          <a:ext cx="8256588" cy="3636963"/>
        </p:xfrm>
        <a:graphic>
          <a:graphicData uri="http://schemas.openxmlformats.org/presentationml/2006/ole">
            <p:oleObj spid="_x0000_s427009" name="文档" r:id="rId3" imgW="8257122" imgH="36373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5985" name="Object 1"/>
          <p:cNvGraphicFramePr>
            <a:graphicFrameLocks noChangeAspect="1"/>
          </p:cNvGraphicFramePr>
          <p:nvPr/>
        </p:nvGraphicFramePr>
        <p:xfrm>
          <a:off x="434975" y="1617663"/>
          <a:ext cx="8275638" cy="3622675"/>
        </p:xfrm>
        <a:graphic>
          <a:graphicData uri="http://schemas.openxmlformats.org/presentationml/2006/ole">
            <p:oleObj spid="_x0000_s425985" name="文档" r:id="rId3" imgW="8275853" imgH="36232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4961" name="Object 1"/>
          <p:cNvGraphicFramePr>
            <a:graphicFrameLocks noChangeAspect="1"/>
          </p:cNvGraphicFramePr>
          <p:nvPr/>
        </p:nvGraphicFramePr>
        <p:xfrm>
          <a:off x="444500" y="2035175"/>
          <a:ext cx="8256588" cy="2787650"/>
        </p:xfrm>
        <a:graphic>
          <a:graphicData uri="http://schemas.openxmlformats.org/presentationml/2006/ole">
            <p:oleObj spid="_x0000_s424961" name="文档" r:id="rId3" imgW="8257122" imgH="27874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3937" name="Object 1"/>
          <p:cNvGraphicFramePr>
            <a:graphicFrameLocks noChangeAspect="1"/>
          </p:cNvGraphicFramePr>
          <p:nvPr/>
        </p:nvGraphicFramePr>
        <p:xfrm>
          <a:off x="444500" y="1679575"/>
          <a:ext cx="8256588" cy="3498850"/>
        </p:xfrm>
        <a:graphic>
          <a:graphicData uri="http://schemas.openxmlformats.org/presentationml/2006/ole">
            <p:oleObj spid="_x0000_s423937" name="文档" r:id="rId3" imgW="8257122" imgH="34989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913" name="Object 1"/>
          <p:cNvGraphicFramePr>
            <a:graphicFrameLocks noChangeAspect="1"/>
          </p:cNvGraphicFramePr>
          <p:nvPr/>
        </p:nvGraphicFramePr>
        <p:xfrm>
          <a:off x="444500" y="2263775"/>
          <a:ext cx="8256588" cy="2330450"/>
        </p:xfrm>
        <a:graphic>
          <a:graphicData uri="http://schemas.openxmlformats.org/presentationml/2006/ole">
            <p:oleObj spid="_x0000_s422913" name="文档" r:id="rId3" imgW="8257122" imgH="233098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1889" name="Object 1"/>
          <p:cNvGraphicFramePr>
            <a:graphicFrameLocks noChangeAspect="1"/>
          </p:cNvGraphicFramePr>
          <p:nvPr/>
        </p:nvGraphicFramePr>
        <p:xfrm>
          <a:off x="444500" y="2868613"/>
          <a:ext cx="8256588" cy="1119187"/>
        </p:xfrm>
        <a:graphic>
          <a:graphicData uri="http://schemas.openxmlformats.org/presentationml/2006/ole">
            <p:oleObj spid="_x0000_s421889" name="文档" r:id="rId3" imgW="8257122" imgH="11186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0865" name="Object 1"/>
          <p:cNvGraphicFramePr>
            <a:graphicFrameLocks noChangeAspect="1"/>
          </p:cNvGraphicFramePr>
          <p:nvPr/>
        </p:nvGraphicFramePr>
        <p:xfrm>
          <a:off x="434975" y="987425"/>
          <a:ext cx="8275638" cy="4884738"/>
        </p:xfrm>
        <a:graphic>
          <a:graphicData uri="http://schemas.openxmlformats.org/presentationml/2006/ole">
            <p:oleObj spid="_x0000_s420865" name="文档" r:id="rId3" imgW="8275853" imgH="48853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41" name="Object 1"/>
          <p:cNvGraphicFramePr>
            <a:graphicFrameLocks noChangeAspect="1"/>
          </p:cNvGraphicFramePr>
          <p:nvPr/>
        </p:nvGraphicFramePr>
        <p:xfrm>
          <a:off x="434975" y="2381250"/>
          <a:ext cx="8275638" cy="2093913"/>
        </p:xfrm>
        <a:graphic>
          <a:graphicData uri="http://schemas.openxmlformats.org/presentationml/2006/ole">
            <p:oleObj spid="_x0000_s419841" name="文档" r:id="rId3" imgW="8275853" imgH="20939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8817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418817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4338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779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41779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6769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416769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5745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15745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4721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414721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3697" name="Object 1"/>
          <p:cNvGraphicFramePr>
            <a:graphicFrameLocks noChangeAspect="1"/>
          </p:cNvGraphicFramePr>
          <p:nvPr/>
        </p:nvGraphicFramePr>
        <p:xfrm>
          <a:off x="434975" y="1601788"/>
          <a:ext cx="8275638" cy="3652837"/>
        </p:xfrm>
        <a:graphic>
          <a:graphicData uri="http://schemas.openxmlformats.org/presentationml/2006/ole">
            <p:oleObj spid="_x0000_s413697" name="文档" r:id="rId3" imgW="8275853" imgH="365211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267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41267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164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41164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625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410625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01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409601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8577" name="Object 1"/>
          <p:cNvGraphicFramePr>
            <a:graphicFrameLocks noChangeAspect="1"/>
          </p:cNvGraphicFramePr>
          <p:nvPr/>
        </p:nvGraphicFramePr>
        <p:xfrm>
          <a:off x="444500" y="993775"/>
          <a:ext cx="8256588" cy="4870450"/>
        </p:xfrm>
        <a:graphic>
          <a:graphicData uri="http://schemas.openxmlformats.org/presentationml/2006/ole">
            <p:oleObj spid="_x0000_s408577" name="文档" r:id="rId3" imgW="8257122" imgH="48702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5362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3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407553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652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40652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5506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405506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4481" name="Object 1"/>
          <p:cNvGraphicFramePr>
            <a:graphicFrameLocks noChangeAspect="1"/>
          </p:cNvGraphicFramePr>
          <p:nvPr/>
        </p:nvGraphicFramePr>
        <p:xfrm>
          <a:off x="444500" y="1352550"/>
          <a:ext cx="8256588" cy="4152900"/>
        </p:xfrm>
        <a:graphic>
          <a:graphicData uri="http://schemas.openxmlformats.org/presentationml/2006/ole">
            <p:oleObj spid="_x0000_s404481" name="文档" r:id="rId3" imgW="8257122" imgH="41561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3457" name="Object 1"/>
          <p:cNvGraphicFramePr>
            <a:graphicFrameLocks noChangeAspect="1"/>
          </p:cNvGraphicFramePr>
          <p:nvPr/>
        </p:nvGraphicFramePr>
        <p:xfrm>
          <a:off x="411163" y="1171575"/>
          <a:ext cx="8323262" cy="4516438"/>
        </p:xfrm>
        <a:graphic>
          <a:graphicData uri="http://schemas.openxmlformats.org/presentationml/2006/ole">
            <p:oleObj spid="_x0000_s403457" name="文档" r:id="rId3" imgW="8390395" imgH="452001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2433" name="Object 1"/>
          <p:cNvGraphicFramePr>
            <a:graphicFrameLocks noChangeAspect="1"/>
          </p:cNvGraphicFramePr>
          <p:nvPr/>
        </p:nvGraphicFramePr>
        <p:xfrm>
          <a:off x="434975" y="2074863"/>
          <a:ext cx="8275638" cy="2708275"/>
        </p:xfrm>
        <a:graphic>
          <a:graphicData uri="http://schemas.openxmlformats.org/presentationml/2006/ole">
            <p:oleObj spid="_x0000_s402433" name="文档" r:id="rId3" imgW="8275853" imgH="27081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1409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401409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0385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400385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61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99361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8337" name="Object 1"/>
          <p:cNvGraphicFramePr>
            <a:graphicFrameLocks noChangeAspect="1"/>
          </p:cNvGraphicFramePr>
          <p:nvPr/>
        </p:nvGraphicFramePr>
        <p:xfrm>
          <a:off x="434975" y="1497013"/>
          <a:ext cx="8275638" cy="3863975"/>
        </p:xfrm>
        <a:graphic>
          <a:graphicData uri="http://schemas.openxmlformats.org/presentationml/2006/ole">
            <p:oleObj spid="_x0000_s398337" name="文档" r:id="rId3" imgW="8275853" imgH="41601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6386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7313" name="Object 1"/>
          <p:cNvGraphicFramePr>
            <a:graphicFrameLocks noChangeAspect="1"/>
          </p:cNvGraphicFramePr>
          <p:nvPr/>
        </p:nvGraphicFramePr>
        <p:xfrm>
          <a:off x="428596" y="1928802"/>
          <a:ext cx="8256588" cy="3098800"/>
        </p:xfrm>
        <a:graphic>
          <a:graphicData uri="http://schemas.openxmlformats.org/presentationml/2006/ole">
            <p:oleObj spid="_x0000_s397313" name="文档" r:id="rId3" imgW="8257122" imgH="31012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6289" name="Object 1"/>
          <p:cNvGraphicFramePr>
            <a:graphicFrameLocks noChangeAspect="1"/>
          </p:cNvGraphicFramePr>
          <p:nvPr/>
        </p:nvGraphicFramePr>
        <p:xfrm>
          <a:off x="447675" y="1782763"/>
          <a:ext cx="8239125" cy="3284537"/>
        </p:xfrm>
        <a:graphic>
          <a:graphicData uri="http://schemas.openxmlformats.org/presentationml/2006/ole">
            <p:oleObj spid="_x0000_s396289" name="文档" r:id="rId3" imgW="8257122" imgH="32983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5266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95266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424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9424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3217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93217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219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9219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1169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91169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0145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90145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21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89121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8097" name="Object 1"/>
          <p:cNvGraphicFramePr>
            <a:graphicFrameLocks noChangeAspect="1"/>
          </p:cNvGraphicFramePr>
          <p:nvPr/>
        </p:nvGraphicFramePr>
        <p:xfrm>
          <a:off x="434975" y="2546350"/>
          <a:ext cx="8275638" cy="1763713"/>
        </p:xfrm>
        <a:graphic>
          <a:graphicData uri="http://schemas.openxmlformats.org/presentationml/2006/ole">
            <p:oleObj spid="_x0000_s388097" name="文档" r:id="rId3" imgW="8275853" imgH="176355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7410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7073" name="Object 1"/>
          <p:cNvGraphicFramePr>
            <a:graphicFrameLocks noChangeAspect="1"/>
          </p:cNvGraphicFramePr>
          <p:nvPr/>
        </p:nvGraphicFramePr>
        <p:xfrm>
          <a:off x="444500" y="1651000"/>
          <a:ext cx="8256588" cy="3556000"/>
        </p:xfrm>
        <a:graphic>
          <a:graphicData uri="http://schemas.openxmlformats.org/presentationml/2006/ole">
            <p:oleObj spid="_x0000_s387073" name="文档" r:id="rId3" imgW="8257122" imgH="355628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6049" name="Object 1"/>
          <p:cNvGraphicFramePr>
            <a:graphicFrameLocks noChangeAspect="1"/>
          </p:cNvGraphicFramePr>
          <p:nvPr/>
        </p:nvGraphicFramePr>
        <p:xfrm>
          <a:off x="434975" y="1096963"/>
          <a:ext cx="8275638" cy="4664075"/>
        </p:xfrm>
        <a:graphic>
          <a:graphicData uri="http://schemas.openxmlformats.org/presentationml/2006/ole">
            <p:oleObj spid="_x0000_s386049" name="文档" r:id="rId3" imgW="8275853" imgH="466773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5025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85025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4002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84002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2978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82978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195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8195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0929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80929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9906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79906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881" name="Object 1"/>
          <p:cNvGraphicFramePr>
            <a:graphicFrameLocks noChangeAspect="1"/>
          </p:cNvGraphicFramePr>
          <p:nvPr/>
        </p:nvGraphicFramePr>
        <p:xfrm>
          <a:off x="444500" y="2459038"/>
          <a:ext cx="8256588" cy="1938337"/>
        </p:xfrm>
        <a:graphic>
          <a:graphicData uri="http://schemas.openxmlformats.org/presentationml/2006/ole">
            <p:oleObj spid="_x0000_s378881" name="文档" r:id="rId3" imgW="8257122" imgH="19375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7857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77857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8434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683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7683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580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7580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4785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74785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3761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73761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2737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72737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1713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371713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0689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70689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9665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69665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4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6864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7617" name="Object 1"/>
          <p:cNvGraphicFramePr>
            <a:graphicFrameLocks noChangeAspect="1"/>
          </p:cNvGraphicFramePr>
          <p:nvPr/>
        </p:nvGraphicFramePr>
        <p:xfrm>
          <a:off x="246063" y="1846263"/>
          <a:ext cx="8651875" cy="3165475"/>
        </p:xfrm>
        <a:graphic>
          <a:graphicData uri="http://schemas.openxmlformats.org/presentationml/2006/ole">
            <p:oleObj spid="_x0000_s367617" name="文档" r:id="rId3" imgW="8652617" imgH="31650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34975" y="1784350"/>
          <a:ext cx="8275638" cy="3289300"/>
        </p:xfrm>
        <a:graphic>
          <a:graphicData uri="http://schemas.openxmlformats.org/presentationml/2006/ole">
            <p:oleObj spid="_x0000_s19458" name="文档" r:id="rId3" imgW="8275853" imgH="328967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6593" name="Object 1"/>
          <p:cNvGraphicFramePr>
            <a:graphicFrameLocks noChangeAspect="1"/>
          </p:cNvGraphicFramePr>
          <p:nvPr/>
        </p:nvGraphicFramePr>
        <p:xfrm>
          <a:off x="434975" y="1676400"/>
          <a:ext cx="8275638" cy="3503613"/>
        </p:xfrm>
        <a:graphic>
          <a:graphicData uri="http://schemas.openxmlformats.org/presentationml/2006/ole">
            <p:oleObj spid="_x0000_s366593" name="文档" r:id="rId3" imgW="8275853" imgH="35044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5569" name="Object 1"/>
          <p:cNvGraphicFramePr>
            <a:graphicFrameLocks noChangeAspect="1"/>
          </p:cNvGraphicFramePr>
          <p:nvPr/>
        </p:nvGraphicFramePr>
        <p:xfrm>
          <a:off x="444500" y="1976438"/>
          <a:ext cx="8256588" cy="2903537"/>
        </p:xfrm>
        <a:graphic>
          <a:graphicData uri="http://schemas.openxmlformats.org/presentationml/2006/ole">
            <p:oleObj spid="_x0000_s365569" name="文档" r:id="rId3" imgW="8257122" imgH="290346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4545" name="Object 1"/>
          <p:cNvGraphicFramePr>
            <a:graphicFrameLocks noChangeAspect="1"/>
          </p:cNvGraphicFramePr>
          <p:nvPr/>
        </p:nvGraphicFramePr>
        <p:xfrm>
          <a:off x="444500" y="1706563"/>
          <a:ext cx="8256588" cy="3443287"/>
        </p:xfrm>
        <a:graphic>
          <a:graphicData uri="http://schemas.openxmlformats.org/presentationml/2006/ole">
            <p:oleObj spid="_x0000_s364545" name="文档" r:id="rId3" imgW="8257122" imgH="34431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3521" name="Object 1"/>
          <p:cNvGraphicFramePr>
            <a:graphicFrameLocks noChangeAspect="1"/>
          </p:cNvGraphicFramePr>
          <p:nvPr/>
        </p:nvGraphicFramePr>
        <p:xfrm>
          <a:off x="444500" y="1042988"/>
          <a:ext cx="8256588" cy="4772025"/>
        </p:xfrm>
        <a:graphic>
          <a:graphicData uri="http://schemas.openxmlformats.org/presentationml/2006/ole">
            <p:oleObj spid="_x0000_s363521" name="文档" r:id="rId3" imgW="8257122" imgH="47725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2497" name="Object 1"/>
          <p:cNvGraphicFramePr>
            <a:graphicFrameLocks noChangeAspect="1"/>
          </p:cNvGraphicFramePr>
          <p:nvPr/>
        </p:nvGraphicFramePr>
        <p:xfrm>
          <a:off x="444500" y="1414463"/>
          <a:ext cx="8256588" cy="4029075"/>
        </p:xfrm>
        <a:graphic>
          <a:graphicData uri="http://schemas.openxmlformats.org/presentationml/2006/ole">
            <p:oleObj spid="_x0000_s362497" name="文档" r:id="rId3" imgW="8257122" imgH="402968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1476" name="Object 4"/>
          <p:cNvGraphicFramePr>
            <a:graphicFrameLocks noChangeAspect="1"/>
          </p:cNvGraphicFramePr>
          <p:nvPr/>
        </p:nvGraphicFramePr>
        <p:xfrm>
          <a:off x="444500" y="2351088"/>
          <a:ext cx="8256588" cy="2154237"/>
        </p:xfrm>
        <a:graphic>
          <a:graphicData uri="http://schemas.openxmlformats.org/presentationml/2006/ole">
            <p:oleObj spid="_x0000_s361476" name="文档" r:id="rId3" imgW="8257122" imgH="21548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0449" name="Object 1"/>
          <p:cNvGraphicFramePr>
            <a:graphicFrameLocks noChangeAspect="1"/>
          </p:cNvGraphicFramePr>
          <p:nvPr/>
        </p:nvGraphicFramePr>
        <p:xfrm>
          <a:off x="444500" y="1676400"/>
          <a:ext cx="8256588" cy="3503613"/>
        </p:xfrm>
        <a:graphic>
          <a:graphicData uri="http://schemas.openxmlformats.org/presentationml/2006/ole">
            <p:oleObj spid="_x0000_s360449" name="文档" r:id="rId3" imgW="8257122" imgH="35040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9425" name="Object 1"/>
          <p:cNvGraphicFramePr>
            <a:graphicFrameLocks noChangeAspect="1"/>
          </p:cNvGraphicFramePr>
          <p:nvPr/>
        </p:nvGraphicFramePr>
        <p:xfrm>
          <a:off x="444500" y="1409700"/>
          <a:ext cx="8256588" cy="4038600"/>
        </p:xfrm>
        <a:graphic>
          <a:graphicData uri="http://schemas.openxmlformats.org/presentationml/2006/ole">
            <p:oleObj spid="_x0000_s359425" name="文档" r:id="rId3" imgW="8257122" imgH="40379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01" name="Object 1"/>
          <p:cNvGraphicFramePr>
            <a:graphicFrameLocks noChangeAspect="1"/>
          </p:cNvGraphicFramePr>
          <p:nvPr/>
        </p:nvGraphicFramePr>
        <p:xfrm>
          <a:off x="434975" y="1362075"/>
          <a:ext cx="8275638" cy="4133850"/>
        </p:xfrm>
        <a:graphic>
          <a:graphicData uri="http://schemas.openxmlformats.org/presentationml/2006/ole">
            <p:oleObj spid="_x0000_s358401" name="文档" r:id="rId3" imgW="8275853" imgH="413308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7377" name="Object 1"/>
          <p:cNvGraphicFramePr>
            <a:graphicFrameLocks noChangeAspect="1"/>
          </p:cNvGraphicFramePr>
          <p:nvPr/>
        </p:nvGraphicFramePr>
        <p:xfrm>
          <a:off x="444500" y="2208213"/>
          <a:ext cx="8256588" cy="2439987"/>
        </p:xfrm>
        <a:graphic>
          <a:graphicData uri="http://schemas.openxmlformats.org/presentationml/2006/ole">
            <p:oleObj spid="_x0000_s357377" name="文档" r:id="rId3" imgW="8257122" imgH="244014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34975" y="1257300"/>
          <a:ext cx="8275638" cy="4344988"/>
        </p:xfrm>
        <a:graphic>
          <a:graphicData uri="http://schemas.openxmlformats.org/presentationml/2006/ole">
            <p:oleObj spid="_x0000_s2050" name="文档" r:id="rId3" imgW="8275853" imgH="43452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0482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6353" name="Object 1"/>
          <p:cNvGraphicFramePr>
            <a:graphicFrameLocks noChangeAspect="1"/>
          </p:cNvGraphicFramePr>
          <p:nvPr/>
        </p:nvGraphicFramePr>
        <p:xfrm>
          <a:off x="434975" y="987425"/>
          <a:ext cx="8275638" cy="4884738"/>
        </p:xfrm>
        <a:graphic>
          <a:graphicData uri="http://schemas.openxmlformats.org/presentationml/2006/ole">
            <p:oleObj spid="_x0000_s356353" name="文档" r:id="rId3" imgW="8275853" imgH="48885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5329" name="Object 1"/>
          <p:cNvGraphicFramePr>
            <a:graphicFrameLocks noChangeAspect="1"/>
          </p:cNvGraphicFramePr>
          <p:nvPr/>
        </p:nvGraphicFramePr>
        <p:xfrm>
          <a:off x="444500" y="1630363"/>
          <a:ext cx="8256588" cy="3595687"/>
        </p:xfrm>
        <a:graphic>
          <a:graphicData uri="http://schemas.openxmlformats.org/presentationml/2006/ole">
            <p:oleObj spid="_x0000_s355329" name="文档" r:id="rId3" imgW="8257122" imgH="359555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4305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54305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3281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53281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2257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52257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123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5123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020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5020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9186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49186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61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48161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7137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47137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1506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6114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46114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5089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45089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4065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44065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3041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43041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2017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42017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099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4099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9969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39969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945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38945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21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37921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6897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36897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2530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587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3587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4849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34849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3825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33825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2801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32801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1777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31777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0753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30753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9729" name="Object 1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329729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8705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28705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81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27681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6657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26657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444500" y="1900238"/>
          <a:ext cx="8256588" cy="3057525"/>
        </p:xfrm>
        <a:graphic>
          <a:graphicData uri="http://schemas.openxmlformats.org/presentationml/2006/ole">
            <p:oleObj spid="_x0000_s23554" name="文档" r:id="rId3" imgW="8257122" imgH="30569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633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25633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4609" name="Object 1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324609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3585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23585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2561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22561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1537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21537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4579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4" name="Object 4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5604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6626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434975" y="2074863"/>
          <a:ext cx="8275638" cy="2708275"/>
        </p:xfrm>
        <a:graphic>
          <a:graphicData uri="http://schemas.openxmlformats.org/presentationml/2006/ole">
            <p:oleObj spid="_x0000_s27650" name="文档" r:id="rId3" imgW="8275853" imgH="27081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8674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9698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44500" y="1533525"/>
          <a:ext cx="8256588" cy="3790950"/>
        </p:xfrm>
        <a:graphic>
          <a:graphicData uri="http://schemas.openxmlformats.org/presentationml/2006/ole">
            <p:oleObj spid="_x0000_s3074" name="文档" r:id="rId3" imgW="8257122" imgH="379082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0722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409575" y="1644650"/>
          <a:ext cx="8326438" cy="3567113"/>
        </p:xfrm>
        <a:graphic>
          <a:graphicData uri="http://schemas.openxmlformats.org/presentationml/2006/ole">
            <p:oleObj spid="_x0000_s31747" name="文档" r:id="rId3" imgW="8383911" imgH="35699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334963" y="2357438"/>
          <a:ext cx="8475662" cy="2143125"/>
        </p:xfrm>
        <a:graphic>
          <a:graphicData uri="http://schemas.openxmlformats.org/presentationml/2006/ole">
            <p:oleObj spid="_x0000_s32770" name="文档" r:id="rId3" imgW="8699803" imgH="214472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447675" y="1604963"/>
          <a:ext cx="8239125" cy="3648075"/>
        </p:xfrm>
        <a:graphic>
          <a:graphicData uri="http://schemas.openxmlformats.org/presentationml/2006/ole">
            <p:oleObj spid="_x0000_s33794" name="文档" r:id="rId3" imgW="8257122" imgH="36604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4818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5842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6866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7890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8914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9938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34975" y="1027113"/>
          <a:ext cx="8275638" cy="4803775"/>
        </p:xfrm>
        <a:graphic>
          <a:graphicData uri="http://schemas.openxmlformats.org/presentationml/2006/ole">
            <p:oleObj spid="_x0000_s4098" name="文档" r:id="rId3" imgW="8275853" imgH="48035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40962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434975" y="1065213"/>
          <a:ext cx="8275638" cy="4729162"/>
        </p:xfrm>
        <a:graphic>
          <a:graphicData uri="http://schemas.openxmlformats.org/presentationml/2006/ole">
            <p:oleObj spid="_x0000_s41986" name="文档" r:id="rId3" imgW="8275853" imgH="472897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434975" y="1212850"/>
          <a:ext cx="8275638" cy="4433888"/>
        </p:xfrm>
        <a:graphic>
          <a:graphicData uri="http://schemas.openxmlformats.org/presentationml/2006/ole">
            <p:oleObj spid="_x0000_s43010" name="文档" r:id="rId3" imgW="8275853" imgH="4437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4034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45058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46082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47106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8130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02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512002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0977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510977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34975" y="1743075"/>
          <a:ext cx="8275638" cy="3371850"/>
        </p:xfrm>
        <a:graphic>
          <a:graphicData uri="http://schemas.openxmlformats.org/presentationml/2006/ole">
            <p:oleObj spid="_x0000_s5122" name="文档" r:id="rId3" imgW="8275853" imgH="33711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9953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509953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8929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508929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7905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507905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688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50688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5857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505857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4833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504833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3809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503809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2785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502785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61" name="Object 1"/>
          <p:cNvGraphicFramePr>
            <a:graphicFrameLocks noChangeAspect="1"/>
          </p:cNvGraphicFramePr>
          <p:nvPr/>
        </p:nvGraphicFramePr>
        <p:xfrm>
          <a:off x="434975" y="1800225"/>
          <a:ext cx="8275638" cy="3257550"/>
        </p:xfrm>
        <a:graphic>
          <a:graphicData uri="http://schemas.openxmlformats.org/presentationml/2006/ole">
            <p:oleObj spid="_x0000_s501761" name="文档" r:id="rId3" imgW="8275853" imgH="325761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0740" name="Object 4"/>
          <p:cNvGraphicFramePr>
            <a:graphicFrameLocks noChangeAspect="1"/>
          </p:cNvGraphicFramePr>
          <p:nvPr/>
        </p:nvGraphicFramePr>
        <p:xfrm>
          <a:off x="444500" y="1485900"/>
          <a:ext cx="8256588" cy="3886200"/>
        </p:xfrm>
        <a:graphic>
          <a:graphicData uri="http://schemas.openxmlformats.org/presentationml/2006/ole">
            <p:oleObj spid="_x0000_s500740" name="文档" r:id="rId3" imgW="8257122" imgH="38862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34975" y="1168400"/>
          <a:ext cx="8275638" cy="4522788"/>
        </p:xfrm>
        <a:graphic>
          <a:graphicData uri="http://schemas.openxmlformats.org/presentationml/2006/ole">
            <p:oleObj spid="_x0000_s6146" name="文档" r:id="rId3" imgW="8275853" imgH="45225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9713" name="Object 1"/>
          <p:cNvGraphicFramePr>
            <a:graphicFrameLocks noChangeAspect="1"/>
          </p:cNvGraphicFramePr>
          <p:nvPr/>
        </p:nvGraphicFramePr>
        <p:xfrm>
          <a:off x="444500" y="1338263"/>
          <a:ext cx="8256588" cy="4181475"/>
        </p:xfrm>
        <a:graphic>
          <a:graphicData uri="http://schemas.openxmlformats.org/presentationml/2006/ole">
            <p:oleObj spid="_x0000_s499713" name="文档" r:id="rId3" imgW="8257122" imgH="41817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8689" name="Object 1"/>
          <p:cNvGraphicFramePr>
            <a:graphicFrameLocks noChangeAspect="1"/>
          </p:cNvGraphicFramePr>
          <p:nvPr/>
        </p:nvGraphicFramePr>
        <p:xfrm>
          <a:off x="434975" y="1027113"/>
          <a:ext cx="8275638" cy="4803775"/>
        </p:xfrm>
        <a:graphic>
          <a:graphicData uri="http://schemas.openxmlformats.org/presentationml/2006/ole">
            <p:oleObj spid="_x0000_s498689" name="文档" r:id="rId3" imgW="8275853" imgH="48035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7665" name="Object 1"/>
          <p:cNvGraphicFramePr>
            <a:graphicFrameLocks noChangeAspect="1"/>
          </p:cNvGraphicFramePr>
          <p:nvPr/>
        </p:nvGraphicFramePr>
        <p:xfrm>
          <a:off x="434975" y="1019175"/>
          <a:ext cx="8275638" cy="4821238"/>
        </p:xfrm>
        <a:graphic>
          <a:graphicData uri="http://schemas.openxmlformats.org/presentationml/2006/ole">
            <p:oleObj spid="_x0000_s497665" name="文档" r:id="rId3" imgW="8275853" imgH="482193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6641" name="Object 1"/>
          <p:cNvGraphicFramePr>
            <a:graphicFrameLocks noChangeAspect="1"/>
          </p:cNvGraphicFramePr>
          <p:nvPr/>
        </p:nvGraphicFramePr>
        <p:xfrm>
          <a:off x="434975" y="2073275"/>
          <a:ext cx="8275638" cy="2709863"/>
        </p:xfrm>
        <a:graphic>
          <a:graphicData uri="http://schemas.openxmlformats.org/presentationml/2006/ole">
            <p:oleObj spid="_x0000_s496641" name="文档" r:id="rId3" imgW="8275853" imgH="2709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5617" name="Object 1"/>
          <p:cNvGraphicFramePr>
            <a:graphicFrameLocks noChangeAspect="1"/>
          </p:cNvGraphicFramePr>
          <p:nvPr/>
        </p:nvGraphicFramePr>
        <p:xfrm>
          <a:off x="434975" y="2546350"/>
          <a:ext cx="8275638" cy="1763713"/>
        </p:xfrm>
        <a:graphic>
          <a:graphicData uri="http://schemas.openxmlformats.org/presentationml/2006/ole">
            <p:oleObj spid="_x0000_s495617" name="文档" r:id="rId3" imgW="8275853" imgH="176355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4598" name="Object 6"/>
          <p:cNvGraphicFramePr>
            <a:graphicFrameLocks noChangeAspect="1"/>
          </p:cNvGraphicFramePr>
          <p:nvPr/>
        </p:nvGraphicFramePr>
        <p:xfrm>
          <a:off x="434975" y="1476375"/>
          <a:ext cx="8275638" cy="3903663"/>
        </p:xfrm>
        <a:graphic>
          <a:graphicData uri="http://schemas.openxmlformats.org/presentationml/2006/ole">
            <p:oleObj spid="_x0000_s494598" name="文档" r:id="rId3" imgW="8275853" imgH="390322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3572" name="Object 4"/>
          <p:cNvGraphicFramePr>
            <a:graphicFrameLocks noChangeAspect="1"/>
          </p:cNvGraphicFramePr>
          <p:nvPr/>
        </p:nvGraphicFramePr>
        <p:xfrm>
          <a:off x="434975" y="1846263"/>
          <a:ext cx="8275638" cy="3163887"/>
        </p:xfrm>
        <a:graphic>
          <a:graphicData uri="http://schemas.openxmlformats.org/presentationml/2006/ole">
            <p:oleObj spid="_x0000_s493572" name="文档" r:id="rId3" imgW="8275853" imgH="31635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2545" name="Object 1"/>
          <p:cNvGraphicFramePr>
            <a:graphicFrameLocks noChangeAspect="1"/>
          </p:cNvGraphicFramePr>
          <p:nvPr/>
        </p:nvGraphicFramePr>
        <p:xfrm>
          <a:off x="444500" y="1066800"/>
          <a:ext cx="8256588" cy="4724400"/>
        </p:xfrm>
        <a:graphic>
          <a:graphicData uri="http://schemas.openxmlformats.org/presentationml/2006/ole">
            <p:oleObj spid="_x0000_s492545" name="文档" r:id="rId3" imgW="8257122" imgH="47250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21" name="Object 1"/>
          <p:cNvGraphicFramePr>
            <a:graphicFrameLocks noChangeAspect="1"/>
          </p:cNvGraphicFramePr>
          <p:nvPr/>
        </p:nvGraphicFramePr>
        <p:xfrm>
          <a:off x="444500" y="1317625"/>
          <a:ext cx="8256588" cy="4224338"/>
        </p:xfrm>
        <a:graphic>
          <a:graphicData uri="http://schemas.openxmlformats.org/presentationml/2006/ole">
            <p:oleObj spid="_x0000_s491521" name="文档" r:id="rId3" imgW="8257122" imgH="42242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0497" name="Object 1"/>
          <p:cNvGraphicFramePr>
            <a:graphicFrameLocks noChangeAspect="1"/>
          </p:cNvGraphicFramePr>
          <p:nvPr/>
        </p:nvGraphicFramePr>
        <p:xfrm>
          <a:off x="444500" y="1916113"/>
          <a:ext cx="8256588" cy="3025775"/>
        </p:xfrm>
        <a:graphic>
          <a:graphicData uri="http://schemas.openxmlformats.org/presentationml/2006/ole">
            <p:oleObj spid="_x0000_s490497" name="文档" r:id="rId3" imgW="8257122" imgH="30255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34975" y="1016000"/>
          <a:ext cx="8275638" cy="4826000"/>
        </p:xfrm>
        <a:graphic>
          <a:graphicData uri="http://schemas.openxmlformats.org/presentationml/2006/ole">
            <p:oleObj spid="_x0000_s7170" name="文档" r:id="rId3" imgW="8275853" imgH="48258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9473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489473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8449" name="Object 1"/>
          <p:cNvGraphicFramePr>
            <a:graphicFrameLocks noChangeAspect="1"/>
          </p:cNvGraphicFramePr>
          <p:nvPr/>
        </p:nvGraphicFramePr>
        <p:xfrm>
          <a:off x="434975" y="1349375"/>
          <a:ext cx="8275638" cy="4160838"/>
        </p:xfrm>
        <a:graphic>
          <a:graphicData uri="http://schemas.openxmlformats.org/presentationml/2006/ole">
            <p:oleObj spid="_x0000_s488449" name="文档" r:id="rId3" imgW="8275853" imgH="41601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7425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87425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6401" name="Object 1"/>
          <p:cNvGraphicFramePr>
            <a:graphicFrameLocks noChangeAspect="1"/>
          </p:cNvGraphicFramePr>
          <p:nvPr/>
        </p:nvGraphicFramePr>
        <p:xfrm>
          <a:off x="434975" y="1655763"/>
          <a:ext cx="8275638" cy="3544887"/>
        </p:xfrm>
        <a:graphic>
          <a:graphicData uri="http://schemas.openxmlformats.org/presentationml/2006/ole">
            <p:oleObj spid="_x0000_s486401" name="文档" r:id="rId3" imgW="8275853" imgH="354439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5377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485377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4354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484354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3329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483329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2305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82305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281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481281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0257" name="Object 1"/>
          <p:cNvGraphicFramePr>
            <a:graphicFrameLocks noChangeAspect="1"/>
          </p:cNvGraphicFramePr>
          <p:nvPr/>
        </p:nvGraphicFramePr>
        <p:xfrm>
          <a:off x="434975" y="1420813"/>
          <a:ext cx="8275638" cy="4014787"/>
        </p:xfrm>
        <a:graphic>
          <a:graphicData uri="http://schemas.openxmlformats.org/presentationml/2006/ole">
            <p:oleObj spid="_x0000_s480257" name="文档" r:id="rId3" imgW="8275853" imgH="401491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44500" y="1854200"/>
          <a:ext cx="8256588" cy="3149600"/>
        </p:xfrm>
        <a:graphic>
          <a:graphicData uri="http://schemas.openxmlformats.org/presentationml/2006/ole">
            <p:oleObj spid="_x0000_s8194" name="文档" r:id="rId3" imgW="8257122" imgH="31498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923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47923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8209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478209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7185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477185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6161" name="Object 1"/>
          <p:cNvGraphicFramePr>
            <a:graphicFrameLocks noChangeAspect="1"/>
          </p:cNvGraphicFramePr>
          <p:nvPr/>
        </p:nvGraphicFramePr>
        <p:xfrm>
          <a:off x="444500" y="1719263"/>
          <a:ext cx="8256588" cy="3419475"/>
        </p:xfrm>
        <a:graphic>
          <a:graphicData uri="http://schemas.openxmlformats.org/presentationml/2006/ole">
            <p:oleObj spid="_x0000_s476161" name="文档" r:id="rId3" imgW="8257122" imgH="341973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5137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475137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4113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474113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3089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473089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2065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72065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42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471042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0017" name="Object 1"/>
          <p:cNvGraphicFramePr>
            <a:graphicFrameLocks noChangeAspect="1"/>
          </p:cNvGraphicFramePr>
          <p:nvPr/>
        </p:nvGraphicFramePr>
        <p:xfrm>
          <a:off x="434975" y="2255838"/>
          <a:ext cx="8275638" cy="2344737"/>
        </p:xfrm>
        <a:graphic>
          <a:graphicData uri="http://schemas.openxmlformats.org/presentationml/2006/ole">
            <p:oleObj spid="_x0000_s470017" name="文档" r:id="rId3" imgW="8275853" imgH="23453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419100" y="2697163"/>
          <a:ext cx="8307388" cy="1463675"/>
        </p:xfrm>
        <a:graphic>
          <a:graphicData uri="http://schemas.openxmlformats.org/presentationml/2006/ole">
            <p:oleObj spid="_x0000_s9218" name="文档" r:id="rId3" imgW="8307910" imgH="14630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8993" name="Object 1"/>
          <p:cNvGraphicFramePr>
            <a:graphicFrameLocks noChangeAspect="1"/>
          </p:cNvGraphicFramePr>
          <p:nvPr/>
        </p:nvGraphicFramePr>
        <p:xfrm>
          <a:off x="447675" y="2341563"/>
          <a:ext cx="8239125" cy="2174875"/>
        </p:xfrm>
        <a:graphic>
          <a:graphicData uri="http://schemas.openxmlformats.org/presentationml/2006/ole">
            <p:oleObj spid="_x0000_s468993" name="文档" r:id="rId3" imgW="8257122" imgH="217822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7969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467969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6946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466946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5921" name="Object 1"/>
          <p:cNvGraphicFramePr>
            <a:graphicFrameLocks noChangeAspect="1"/>
          </p:cNvGraphicFramePr>
          <p:nvPr/>
        </p:nvGraphicFramePr>
        <p:xfrm>
          <a:off x="434975" y="987425"/>
          <a:ext cx="8275638" cy="4884738"/>
        </p:xfrm>
        <a:graphic>
          <a:graphicData uri="http://schemas.openxmlformats.org/presentationml/2006/ole">
            <p:oleObj spid="_x0000_s465921" name="文档" r:id="rId3" imgW="8275853" imgH="48885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4897" name="Object 1"/>
          <p:cNvGraphicFramePr>
            <a:graphicFrameLocks noChangeAspect="1"/>
          </p:cNvGraphicFramePr>
          <p:nvPr/>
        </p:nvGraphicFramePr>
        <p:xfrm>
          <a:off x="500034" y="1428736"/>
          <a:ext cx="8256588" cy="3989387"/>
        </p:xfrm>
        <a:graphic>
          <a:graphicData uri="http://schemas.openxmlformats.org/presentationml/2006/ole">
            <p:oleObj spid="_x0000_s464897" name="文档" r:id="rId3" imgW="8257122" imgH="3992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3873" name="Object 1"/>
          <p:cNvGraphicFramePr>
            <a:graphicFrameLocks noChangeAspect="1"/>
          </p:cNvGraphicFramePr>
          <p:nvPr/>
        </p:nvGraphicFramePr>
        <p:xfrm>
          <a:off x="419100" y="1022350"/>
          <a:ext cx="8307388" cy="4813300"/>
        </p:xfrm>
        <a:graphic>
          <a:graphicData uri="http://schemas.openxmlformats.org/presentationml/2006/ole">
            <p:oleObj spid="_x0000_s463873" name="文档" r:id="rId3" imgW="8364821" imgH="481688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2849" name="Object 1"/>
          <p:cNvGraphicFramePr>
            <a:graphicFrameLocks noChangeAspect="1"/>
          </p:cNvGraphicFramePr>
          <p:nvPr/>
        </p:nvGraphicFramePr>
        <p:xfrm>
          <a:off x="444500" y="1781175"/>
          <a:ext cx="8256588" cy="3295650"/>
        </p:xfrm>
        <a:graphic>
          <a:graphicData uri="http://schemas.openxmlformats.org/presentationml/2006/ole">
            <p:oleObj spid="_x0000_s462849" name="文档" r:id="rId3" imgW="8257122" imgH="32958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825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461825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01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460801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9777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459777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882</TotalTime>
  <Words>0</Words>
  <Application>Microsoft Office PowerPoint</Application>
  <PresentationFormat>全屏显示(4:3)</PresentationFormat>
  <Paragraphs>0</Paragraphs>
  <Slides>234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234</vt:i4>
      </vt:variant>
    </vt:vector>
  </HeadingPairs>
  <TitlesOfParts>
    <vt:vector size="236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  <vt:lpstr>幻灯片 145</vt:lpstr>
      <vt:lpstr>幻灯片 146</vt:lpstr>
      <vt:lpstr>幻灯片 147</vt:lpstr>
      <vt:lpstr>幻灯片 148</vt:lpstr>
      <vt:lpstr>幻灯片 149</vt:lpstr>
      <vt:lpstr>幻灯片 150</vt:lpstr>
      <vt:lpstr>幻灯片 151</vt:lpstr>
      <vt:lpstr>幻灯片 152</vt:lpstr>
      <vt:lpstr>幻灯片 153</vt:lpstr>
      <vt:lpstr>幻灯片 154</vt:lpstr>
      <vt:lpstr>幻灯片 155</vt:lpstr>
      <vt:lpstr>幻灯片 156</vt:lpstr>
      <vt:lpstr>幻灯片 157</vt:lpstr>
      <vt:lpstr>幻灯片 158</vt:lpstr>
      <vt:lpstr>幻灯片 159</vt:lpstr>
      <vt:lpstr>幻灯片 160</vt:lpstr>
      <vt:lpstr>幻灯片 161</vt:lpstr>
      <vt:lpstr>幻灯片 162</vt:lpstr>
      <vt:lpstr>幻灯片 163</vt:lpstr>
      <vt:lpstr>幻灯片 164</vt:lpstr>
      <vt:lpstr>幻灯片 165</vt:lpstr>
      <vt:lpstr>幻灯片 166</vt:lpstr>
      <vt:lpstr>幻灯片 167</vt:lpstr>
      <vt:lpstr>幻灯片 168</vt:lpstr>
      <vt:lpstr>幻灯片 169</vt:lpstr>
      <vt:lpstr>幻灯片 170</vt:lpstr>
      <vt:lpstr>幻灯片 171</vt:lpstr>
      <vt:lpstr>幻灯片 172</vt:lpstr>
      <vt:lpstr>幻灯片 173</vt:lpstr>
      <vt:lpstr>幻灯片 174</vt:lpstr>
      <vt:lpstr>幻灯片 175</vt:lpstr>
      <vt:lpstr>幻灯片 176</vt:lpstr>
      <vt:lpstr>幻灯片 177</vt:lpstr>
      <vt:lpstr>幻灯片 178</vt:lpstr>
      <vt:lpstr>幻灯片 179</vt:lpstr>
      <vt:lpstr>幻灯片 180</vt:lpstr>
      <vt:lpstr>幻灯片 181</vt:lpstr>
      <vt:lpstr>幻灯片 182</vt:lpstr>
      <vt:lpstr>幻灯片 183</vt:lpstr>
      <vt:lpstr>幻灯片 184</vt:lpstr>
      <vt:lpstr>幻灯片 185</vt:lpstr>
      <vt:lpstr>幻灯片 186</vt:lpstr>
      <vt:lpstr>幻灯片 187</vt:lpstr>
      <vt:lpstr>幻灯片 188</vt:lpstr>
      <vt:lpstr>幻灯片 189</vt:lpstr>
      <vt:lpstr>幻灯片 190</vt:lpstr>
      <vt:lpstr>幻灯片 191</vt:lpstr>
      <vt:lpstr>幻灯片 192</vt:lpstr>
      <vt:lpstr>幻灯片 193</vt:lpstr>
      <vt:lpstr>幻灯片 194</vt:lpstr>
      <vt:lpstr>幻灯片 195</vt:lpstr>
      <vt:lpstr>幻灯片 196</vt:lpstr>
      <vt:lpstr>幻灯片 197</vt:lpstr>
      <vt:lpstr>幻灯片 198</vt:lpstr>
      <vt:lpstr>幻灯片 199</vt:lpstr>
      <vt:lpstr>幻灯片 200</vt:lpstr>
      <vt:lpstr>幻灯片 201</vt:lpstr>
      <vt:lpstr>幻灯片 202</vt:lpstr>
      <vt:lpstr>幻灯片 203</vt:lpstr>
      <vt:lpstr>幻灯片 204</vt:lpstr>
      <vt:lpstr>幻灯片 205</vt:lpstr>
      <vt:lpstr>幻灯片 206</vt:lpstr>
      <vt:lpstr>幻灯片 207</vt:lpstr>
      <vt:lpstr>幻灯片 208</vt:lpstr>
      <vt:lpstr>幻灯片 209</vt:lpstr>
      <vt:lpstr>幻灯片 210</vt:lpstr>
      <vt:lpstr>幻灯片 211</vt:lpstr>
      <vt:lpstr>幻灯片 212</vt:lpstr>
      <vt:lpstr>幻灯片 213</vt:lpstr>
      <vt:lpstr>幻灯片 214</vt:lpstr>
      <vt:lpstr>幻灯片 215</vt:lpstr>
      <vt:lpstr>幻灯片 216</vt:lpstr>
      <vt:lpstr>幻灯片 217</vt:lpstr>
      <vt:lpstr>幻灯片 218</vt:lpstr>
      <vt:lpstr>幻灯片 219</vt:lpstr>
      <vt:lpstr>幻灯片 220</vt:lpstr>
      <vt:lpstr>幻灯片 221</vt:lpstr>
      <vt:lpstr>幻灯片 222</vt:lpstr>
      <vt:lpstr>幻灯片 223</vt:lpstr>
      <vt:lpstr>幻灯片 224</vt:lpstr>
      <vt:lpstr>幻灯片 225</vt:lpstr>
      <vt:lpstr>幻灯片 226</vt:lpstr>
      <vt:lpstr>幻灯片 227</vt:lpstr>
      <vt:lpstr>幻灯片 228</vt:lpstr>
      <vt:lpstr>幻灯片 229</vt:lpstr>
      <vt:lpstr>幻灯片 230</vt:lpstr>
      <vt:lpstr>幻灯片 231</vt:lpstr>
      <vt:lpstr>幻灯片 232</vt:lpstr>
      <vt:lpstr>幻灯片 233</vt:lpstr>
      <vt:lpstr>幻灯片 234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description>历史备课大师【全免费】</dc:description>
  <cp:lastModifiedBy>LF</cp:lastModifiedBy>
  <cp:revision>历史备课大师【全免费】</cp:revision>
  <dcterms:modified xsi:type="dcterms:W3CDTF">2017-07-04T02:26:18Z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