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357" r:id="rId2"/>
    <p:sldId id="263" r:id="rId3"/>
    <p:sldId id="264" r:id="rId4"/>
    <p:sldId id="358" r:id="rId5"/>
    <p:sldId id="359" r:id="rId6"/>
    <p:sldId id="267" r:id="rId7"/>
    <p:sldId id="305" r:id="rId8"/>
    <p:sldId id="268" r:id="rId9"/>
    <p:sldId id="316" r:id="rId10"/>
    <p:sldId id="265" r:id="rId11"/>
    <p:sldId id="319" r:id="rId12"/>
    <p:sldId id="320" r:id="rId13"/>
    <p:sldId id="321" r:id="rId14"/>
    <p:sldId id="365" r:id="rId15"/>
    <p:sldId id="366" r:id="rId16"/>
    <p:sldId id="322" r:id="rId17"/>
    <p:sldId id="323" r:id="rId18"/>
    <p:sldId id="266" r:id="rId19"/>
    <p:sldId id="327" r:id="rId20"/>
    <p:sldId id="328" r:id="rId21"/>
    <p:sldId id="329" r:id="rId22"/>
    <p:sldId id="330" r:id="rId23"/>
    <p:sldId id="333" r:id="rId24"/>
    <p:sldId id="337" r:id="rId25"/>
    <p:sldId id="338" r:id="rId26"/>
    <p:sldId id="339" r:id="rId27"/>
    <p:sldId id="340" r:id="rId28"/>
    <p:sldId id="270" r:id="rId29"/>
    <p:sldId id="367" r:id="rId30"/>
    <p:sldId id="296" r:id="rId31"/>
    <p:sldId id="298" r:id="rId32"/>
    <p:sldId id="368" r:id="rId33"/>
    <p:sldId id="299" r:id="rId34"/>
    <p:sldId id="356" r:id="rId35"/>
    <p:sldId id="369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30" autoAdjust="0"/>
  </p:normalViewPr>
  <p:slideViewPr>
    <p:cSldViewPr showGuides="1">
      <p:cViewPr varScale="1">
        <p:scale>
          <a:sx n="46" d="100"/>
          <a:sy n="46" d="100"/>
        </p:scale>
        <p:origin x="-114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2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3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2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4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2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slide" Target="../slides/slide10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 userDrawn="1"/>
        </p:nvGrpSpPr>
        <p:grpSpPr>
          <a:xfrm>
            <a:off x="4947050" y="29754"/>
            <a:ext cx="1154483" cy="584775"/>
            <a:chOff x="29482" y="1624653"/>
            <a:chExt cx="1154483" cy="487312"/>
          </a:xfrm>
        </p:grpSpPr>
        <p:sp>
          <p:nvSpPr>
            <p:cNvPr id="16" name="TextBox 15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1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6167395" y="29754"/>
            <a:ext cx="1261884" cy="584775"/>
            <a:chOff x="29482" y="2276802"/>
            <a:chExt cx="1261884" cy="487312"/>
          </a:xfrm>
        </p:grpSpPr>
        <p:sp>
          <p:nvSpPr>
            <p:cNvPr id="34" name="TextBox 33"/>
            <p:cNvSpPr txBox="1"/>
            <p:nvPr userDrawn="1"/>
          </p:nvSpPr>
          <p:spPr>
            <a:xfrm>
              <a:off x="29482" y="2276802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5" name="TextBox 34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7645150" y="29755"/>
            <a:ext cx="1350050" cy="584775"/>
            <a:chOff x="29482" y="2918863"/>
            <a:chExt cx="135005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18863"/>
              <a:ext cx="135005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TANG JIANCEI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40" name="图片 3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 userDrawn="1"/>
          </p:nvSpPr>
          <p:spPr>
            <a:xfrm>
              <a:off x="29482" y="1624653"/>
              <a:ext cx="118333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INZHI DAOXUE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42" name="TextBox 41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6167395" y="29754"/>
            <a:ext cx="1261884" cy="584775"/>
            <a:chOff x="29482" y="2276802"/>
            <a:chExt cx="1261884" cy="487312"/>
          </a:xfrm>
        </p:grpSpPr>
        <p:sp>
          <p:nvSpPr>
            <p:cNvPr id="50" name="TextBox 49"/>
            <p:cNvSpPr txBox="1"/>
            <p:nvPr userDrawn="1"/>
          </p:nvSpPr>
          <p:spPr>
            <a:xfrm>
              <a:off x="29482" y="2276802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51" name="TextBox 50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 userDrawn="1"/>
        </p:nvGrpSpPr>
        <p:grpSpPr>
          <a:xfrm>
            <a:off x="7645150" y="29755"/>
            <a:ext cx="1350050" cy="584775"/>
            <a:chOff x="29482" y="2918863"/>
            <a:chExt cx="1350050" cy="487312"/>
          </a:xfrm>
        </p:grpSpPr>
        <p:sp>
          <p:nvSpPr>
            <p:cNvPr id="56" name="TextBox 55"/>
            <p:cNvSpPr txBox="1"/>
            <p:nvPr userDrawn="1"/>
          </p:nvSpPr>
          <p:spPr>
            <a:xfrm>
              <a:off x="29482" y="2918863"/>
              <a:ext cx="135005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TANG JIANCEI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57" name="TextBox 56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4"/>
            <a:ext cx="1154483" cy="584775"/>
            <a:chOff x="29482" y="1624653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41" name="图片 40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645150" y="29755"/>
            <a:ext cx="1350050" cy="584775"/>
            <a:chOff x="29482" y="2918863"/>
            <a:chExt cx="1350050" cy="487312"/>
          </a:xfrm>
        </p:grpSpPr>
        <p:sp>
          <p:nvSpPr>
            <p:cNvPr id="48" name="TextBox 47"/>
            <p:cNvSpPr txBox="1"/>
            <p:nvPr userDrawn="1"/>
          </p:nvSpPr>
          <p:spPr>
            <a:xfrm>
              <a:off x="29482" y="2918863"/>
              <a:ext cx="135005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TANG JIANCEI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9" name="TextBox 48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4"/>
            <a:ext cx="1154483" cy="584775"/>
            <a:chOff x="29482" y="1624653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4"/>
            <a:ext cx="1261884" cy="584775"/>
            <a:chOff x="29482" y="2276802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2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5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31799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TANG JIANCE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866378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第三节  中国的水文灾害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12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13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14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15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16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Office_Word___17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package" Target="../embeddings/Microsoft_Office_Word___18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Office_Word___19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Office_Word___22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Office_Word___23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package" Target="../embeddings/Microsoft_Office_Word___24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package" Target="../embeddings/Microsoft_Office_Word___25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package" Target="../embeddings/Microsoft_Office_Word___26.docx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7.docx"/><Relationship Id="rId3" Type="http://schemas.openxmlformats.org/officeDocument/2006/relationships/slide" Target="slide28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33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8.docx"/><Relationship Id="rId3" Type="http://schemas.openxmlformats.org/officeDocument/2006/relationships/slide" Target="slide28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33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9.docx"/><Relationship Id="rId3" Type="http://schemas.openxmlformats.org/officeDocument/2006/relationships/slide" Target="slide28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33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0.docx"/><Relationship Id="rId3" Type="http://schemas.openxmlformats.org/officeDocument/2006/relationships/slide" Target="slide28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slide" Target="slide33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slide" Target="slide28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33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2.docx"/><Relationship Id="rId3" Type="http://schemas.openxmlformats.org/officeDocument/2006/relationships/slide" Target="slide28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33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3.docx"/><Relationship Id="rId3" Type="http://schemas.openxmlformats.org/officeDocument/2006/relationships/slide" Target="slide28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33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4.docx"/><Relationship Id="rId3" Type="http://schemas.openxmlformats.org/officeDocument/2006/relationships/slide" Target="slide28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3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60333" y="2924944"/>
            <a:ext cx="6823335" cy="576064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三</a:t>
            </a:r>
            <a:r>
              <a:rPr lang="zh-CN" altLang="en-US" dirty="0" smtClean="0"/>
              <a:t>节  中国的水文灾害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176071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90699359"/>
              </p:ext>
            </p:extLst>
          </p:nvPr>
        </p:nvGraphicFramePr>
        <p:xfrm>
          <a:off x="508000" y="1484784"/>
          <a:ext cx="8128000" cy="4732930"/>
        </p:xfrm>
        <a:graphic>
          <a:graphicData uri="http://schemas.openxmlformats.org/presentationml/2006/ole">
            <p:oleObj spid="_x0000_s7218" name="文档" r:id="rId6" imgW="3838807" imgH="22358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04032189"/>
              </p:ext>
            </p:extLst>
          </p:nvPr>
        </p:nvGraphicFramePr>
        <p:xfrm>
          <a:off x="508000" y="1694203"/>
          <a:ext cx="8128000" cy="4111061"/>
        </p:xfrm>
        <a:graphic>
          <a:graphicData uri="http://schemas.openxmlformats.org/presentationml/2006/ole">
            <p:oleObj spid="_x0000_s54290" name="文档" r:id="rId6" imgW="3838807" imgH="1941537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04816" y="1999598"/>
            <a:ext cx="8712968" cy="10693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4816" y="3356992"/>
            <a:ext cx="8712968" cy="7200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4816" y="4404838"/>
            <a:ext cx="8712968" cy="145091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6696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97933632"/>
              </p:ext>
            </p:extLst>
          </p:nvPr>
        </p:nvGraphicFramePr>
        <p:xfrm>
          <a:off x="508000" y="1649977"/>
          <a:ext cx="8128000" cy="4299303"/>
        </p:xfrm>
        <a:graphic>
          <a:graphicData uri="http://schemas.openxmlformats.org/presentationml/2006/ole">
            <p:oleObj spid="_x0000_s55314" name="文档" r:id="rId6" imgW="3838807" imgH="20299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25602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90987968"/>
              </p:ext>
            </p:extLst>
          </p:nvPr>
        </p:nvGraphicFramePr>
        <p:xfrm>
          <a:off x="508000" y="1556792"/>
          <a:ext cx="8128000" cy="4856537"/>
        </p:xfrm>
        <a:graphic>
          <a:graphicData uri="http://schemas.openxmlformats.org/presentationml/2006/ole">
            <p:oleObj spid="_x0000_s56338" name="文档" r:id="rId6" imgW="3948201" imgH="23597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04103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88845048"/>
              </p:ext>
            </p:extLst>
          </p:nvPr>
        </p:nvGraphicFramePr>
        <p:xfrm>
          <a:off x="508000" y="1483688"/>
          <a:ext cx="8128000" cy="4897640"/>
        </p:xfrm>
        <a:graphic>
          <a:graphicData uri="http://schemas.openxmlformats.org/presentationml/2006/ole">
            <p:oleObj spid="_x0000_s100356" name="文档" r:id="rId6" imgW="3838807" imgH="231290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9223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42817653"/>
              </p:ext>
            </p:extLst>
          </p:nvPr>
        </p:nvGraphicFramePr>
        <p:xfrm>
          <a:off x="508000" y="2562690"/>
          <a:ext cx="8128000" cy="1986621"/>
        </p:xfrm>
        <a:graphic>
          <a:graphicData uri="http://schemas.openxmlformats.org/presentationml/2006/ole">
            <p:oleObj spid="_x0000_s101380" name="文档" r:id="rId6" imgW="3838807" imgH="9389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70530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65138202"/>
              </p:ext>
            </p:extLst>
          </p:nvPr>
        </p:nvGraphicFramePr>
        <p:xfrm>
          <a:off x="508000" y="1684645"/>
          <a:ext cx="8128000" cy="3976603"/>
        </p:xfrm>
        <a:graphic>
          <a:graphicData uri="http://schemas.openxmlformats.org/presentationml/2006/ole">
            <p:oleObj spid="_x0000_s57362" name="文档" r:id="rId6" imgW="3838807" imgH="1877913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79512" y="3317258"/>
            <a:ext cx="8712968" cy="248800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063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68339128"/>
              </p:ext>
            </p:extLst>
          </p:nvPr>
        </p:nvGraphicFramePr>
        <p:xfrm>
          <a:off x="508000" y="1848466"/>
          <a:ext cx="8128000" cy="3596758"/>
        </p:xfrm>
        <a:graphic>
          <a:graphicData uri="http://schemas.openxmlformats.org/presentationml/2006/ole">
            <p:oleObj spid="_x0000_s58386" name="文档" r:id="rId6" imgW="3838807" imgH="169876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89065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43061482"/>
              </p:ext>
            </p:extLst>
          </p:nvPr>
        </p:nvGraphicFramePr>
        <p:xfrm>
          <a:off x="508000" y="1432809"/>
          <a:ext cx="8128000" cy="5143027"/>
        </p:xfrm>
        <a:graphic>
          <a:graphicData uri="http://schemas.openxmlformats.org/presentationml/2006/ole">
            <p:oleObj spid="_x0000_s15410" name="文档" r:id="rId6" imgW="3838807" imgH="24294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24328457"/>
              </p:ext>
            </p:extLst>
          </p:nvPr>
        </p:nvGraphicFramePr>
        <p:xfrm>
          <a:off x="508000" y="2019815"/>
          <a:ext cx="8128000" cy="3072371"/>
        </p:xfrm>
        <a:graphic>
          <a:graphicData uri="http://schemas.openxmlformats.org/presentationml/2006/ole">
            <p:oleObj spid="_x0000_s62482" name="文档" r:id="rId6" imgW="3838807" imgH="1450963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79512" y="2647670"/>
            <a:ext cx="8712968" cy="105860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3415" y="4026580"/>
            <a:ext cx="8712968" cy="113061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5377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46326033"/>
              </p:ext>
            </p:extLst>
          </p:nvPr>
        </p:nvGraphicFramePr>
        <p:xfrm>
          <a:off x="508000" y="1964273"/>
          <a:ext cx="8128000" cy="3264927"/>
        </p:xfrm>
        <a:graphic>
          <a:graphicData uri="http://schemas.openxmlformats.org/presentationml/2006/ole">
            <p:oleObj spid="_x0000_s1114" name="文档" r:id="rId3" imgW="3948201" imgH="15852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39514340"/>
              </p:ext>
            </p:extLst>
          </p:nvPr>
        </p:nvGraphicFramePr>
        <p:xfrm>
          <a:off x="508000" y="1388089"/>
          <a:ext cx="8128000" cy="5673585"/>
        </p:xfrm>
        <a:graphic>
          <a:graphicData uri="http://schemas.openxmlformats.org/presentationml/2006/ole">
            <p:oleObj spid="_x0000_s63506" name="文档" r:id="rId6" imgW="3947532" imgH="27565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48265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94344954"/>
              </p:ext>
            </p:extLst>
          </p:nvPr>
        </p:nvGraphicFramePr>
        <p:xfrm>
          <a:off x="508000" y="1391260"/>
          <a:ext cx="8128000" cy="5368244"/>
        </p:xfrm>
        <a:graphic>
          <a:graphicData uri="http://schemas.openxmlformats.org/presentationml/2006/ole">
            <p:oleObj spid="_x0000_s64530" name="文档" r:id="rId6" imgW="3838807" imgH="25355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16211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51384862"/>
              </p:ext>
            </p:extLst>
          </p:nvPr>
        </p:nvGraphicFramePr>
        <p:xfrm>
          <a:off x="508000" y="2727402"/>
          <a:ext cx="8128000" cy="1657197"/>
        </p:xfrm>
        <a:graphic>
          <a:graphicData uri="http://schemas.openxmlformats.org/presentationml/2006/ole">
            <p:oleObj spid="_x0000_s65554" name="文档" r:id="rId6" imgW="3838807" imgH="782241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68383" y="3356992"/>
            <a:ext cx="8883341" cy="115212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64308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6348119"/>
              </p:ext>
            </p:extLst>
          </p:nvPr>
        </p:nvGraphicFramePr>
        <p:xfrm>
          <a:off x="508000" y="1377300"/>
          <a:ext cx="8128000" cy="5475810"/>
        </p:xfrm>
        <a:graphic>
          <a:graphicData uri="http://schemas.openxmlformats.org/presentationml/2006/ole">
            <p:oleObj spid="_x0000_s68625" name="文档" r:id="rId6" imgW="3838807" imgH="25858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01490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36292355"/>
              </p:ext>
            </p:extLst>
          </p:nvPr>
        </p:nvGraphicFramePr>
        <p:xfrm>
          <a:off x="508000" y="2517310"/>
          <a:ext cx="8128000" cy="2077380"/>
        </p:xfrm>
        <a:graphic>
          <a:graphicData uri="http://schemas.openxmlformats.org/presentationml/2006/ole">
            <p:oleObj spid="_x0000_s70673" name="文档" r:id="rId6" imgW="3838807" imgH="981484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87267" y="3151726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504" y="3861048"/>
            <a:ext cx="8712968" cy="94956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9904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32822647"/>
              </p:ext>
            </p:extLst>
          </p:nvPr>
        </p:nvGraphicFramePr>
        <p:xfrm>
          <a:off x="508000" y="1369833"/>
          <a:ext cx="8128000" cy="5422027"/>
        </p:xfrm>
        <a:graphic>
          <a:graphicData uri="http://schemas.openxmlformats.org/presentationml/2006/ole">
            <p:oleObj spid="_x0000_s71697" name="文档" r:id="rId6" imgW="3838807" imgH="256103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33759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48688926"/>
              </p:ext>
            </p:extLst>
          </p:nvPr>
        </p:nvGraphicFramePr>
        <p:xfrm>
          <a:off x="503238" y="1405518"/>
          <a:ext cx="8104187" cy="5213350"/>
        </p:xfrm>
        <a:graphic>
          <a:graphicData uri="http://schemas.openxmlformats.org/presentationml/2006/ole">
            <p:oleObj spid="_x0000_s72721" name="文档" r:id="rId6" imgW="3838807" imgH="24783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82440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38869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86890510"/>
              </p:ext>
            </p:extLst>
          </p:nvPr>
        </p:nvGraphicFramePr>
        <p:xfrm>
          <a:off x="508000" y="2231586"/>
          <a:ext cx="8128000" cy="2648827"/>
        </p:xfrm>
        <a:graphic>
          <a:graphicData uri="http://schemas.openxmlformats.org/presentationml/2006/ole">
            <p:oleObj spid="_x0000_s73745" name="文档" r:id="rId6" imgW="3838807" imgH="1251719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56123" y="3501008"/>
            <a:ext cx="8883341" cy="165618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67209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6176" y="869763"/>
            <a:ext cx="288765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6660232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7155259" y="871703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7812360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7" action="ppaction://hlinksldjump"/>
          </p:cNvPr>
          <p:cNvSpPr/>
          <p:nvPr/>
        </p:nvSpPr>
        <p:spPr>
          <a:xfrm>
            <a:off x="8295757" y="8582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9008773"/>
              </p:ext>
            </p:extLst>
          </p:nvPr>
        </p:nvGraphicFramePr>
        <p:xfrm>
          <a:off x="508000" y="1464572"/>
          <a:ext cx="8128000" cy="4628724"/>
        </p:xfrm>
        <a:graphic>
          <a:graphicData uri="http://schemas.openxmlformats.org/presentationml/2006/ole">
            <p:oleObj spid="_x0000_s28719" name="文档" r:id="rId8" imgW="3838807" imgH="21853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6176" y="869763"/>
            <a:ext cx="288765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6660232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7155259" y="871703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7812360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7" action="ppaction://hlinksldjump"/>
          </p:cNvPr>
          <p:cNvSpPr/>
          <p:nvPr/>
        </p:nvSpPr>
        <p:spPr>
          <a:xfrm>
            <a:off x="8295757" y="8582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68894971"/>
              </p:ext>
            </p:extLst>
          </p:nvPr>
        </p:nvGraphicFramePr>
        <p:xfrm>
          <a:off x="508000" y="2893793"/>
          <a:ext cx="8128000" cy="1324414"/>
        </p:xfrm>
        <a:graphic>
          <a:graphicData uri="http://schemas.openxmlformats.org/presentationml/2006/ole">
            <p:oleObj spid="_x0000_s102403" name="文档" r:id="rId8" imgW="3838807" imgH="626194" progId="Word.Document.12">
              <p:embed/>
            </p:oleObj>
          </a:graphicData>
        </a:graphic>
      </p:graphicFrame>
      <p:sp>
        <p:nvSpPr>
          <p:cNvPr id="16" name="矩形 15"/>
          <p:cNvSpPr/>
          <p:nvPr/>
        </p:nvSpPr>
        <p:spPr>
          <a:xfrm>
            <a:off x="251520" y="3857043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502672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85305725"/>
              </p:ext>
            </p:extLst>
          </p:nvPr>
        </p:nvGraphicFramePr>
        <p:xfrm>
          <a:off x="508000" y="1406373"/>
          <a:ext cx="8128000" cy="4974955"/>
        </p:xfrm>
        <a:graphic>
          <a:graphicData uri="http://schemas.openxmlformats.org/presentationml/2006/ole">
            <p:oleObj spid="_x0000_s2108" name="文档" r:id="rId6" imgW="3838807" imgH="2349066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2411028" y="2103880"/>
            <a:ext cx="7560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61442" y="2103880"/>
            <a:ext cx="7560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20091" y="2503654"/>
            <a:ext cx="516359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47864" y="2967976"/>
            <a:ext cx="516359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63112" y="3472032"/>
            <a:ext cx="110686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55138" y="3943814"/>
            <a:ext cx="1249200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3528" y="5373216"/>
            <a:ext cx="8640960" cy="100811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156176" y="869763"/>
            <a:ext cx="28876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hlinkClick r:id="rId4" action="ppaction://hlinksldjump"/>
          </p:cNvPr>
          <p:cNvSpPr/>
          <p:nvPr/>
        </p:nvSpPr>
        <p:spPr>
          <a:xfrm>
            <a:off x="6660232" y="880369"/>
            <a:ext cx="287055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hlinkClick r:id="rId5" action="ppaction://hlinksldjump"/>
          </p:cNvPr>
          <p:cNvSpPr/>
          <p:nvPr/>
        </p:nvSpPr>
        <p:spPr>
          <a:xfrm>
            <a:off x="7155259" y="871703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hlinkClick r:id="rId6" action="ppaction://hlinksldjump"/>
          </p:cNvPr>
          <p:cNvSpPr/>
          <p:nvPr/>
        </p:nvSpPr>
        <p:spPr>
          <a:xfrm>
            <a:off x="7812360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hlinkClick r:id="rId7" action="ppaction://hlinksldjump"/>
          </p:cNvPr>
          <p:cNvSpPr/>
          <p:nvPr/>
        </p:nvSpPr>
        <p:spPr>
          <a:xfrm>
            <a:off x="8295757" y="8582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04717464"/>
              </p:ext>
            </p:extLst>
          </p:nvPr>
        </p:nvGraphicFramePr>
        <p:xfrm>
          <a:off x="508000" y="2231586"/>
          <a:ext cx="8128000" cy="2648827"/>
        </p:xfrm>
        <a:graphic>
          <a:graphicData uri="http://schemas.openxmlformats.org/presentationml/2006/ole">
            <p:oleObj spid="_x0000_s30767" name="文档" r:id="rId8" imgW="3838807" imgH="1251719" progId="Word.Document.12">
              <p:embed/>
            </p:oleObj>
          </a:graphicData>
        </a:graphic>
      </p:graphicFrame>
      <p:sp>
        <p:nvSpPr>
          <p:cNvPr id="25" name="矩形 24"/>
          <p:cNvSpPr/>
          <p:nvPr/>
        </p:nvSpPr>
        <p:spPr>
          <a:xfrm>
            <a:off x="107504" y="3850290"/>
            <a:ext cx="8712968" cy="6987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51520" y="4549049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6135475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156176" y="869763"/>
            <a:ext cx="28876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660232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155259" y="871703"/>
            <a:ext cx="43531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6" action="ppaction://hlinksldjump"/>
          </p:cNvPr>
          <p:cNvSpPr/>
          <p:nvPr/>
        </p:nvSpPr>
        <p:spPr>
          <a:xfrm>
            <a:off x="7812360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7" action="ppaction://hlinksldjump"/>
          </p:cNvPr>
          <p:cNvSpPr/>
          <p:nvPr/>
        </p:nvSpPr>
        <p:spPr>
          <a:xfrm>
            <a:off x="8295757" y="8582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60237182"/>
              </p:ext>
            </p:extLst>
          </p:nvPr>
        </p:nvGraphicFramePr>
        <p:xfrm>
          <a:off x="508000" y="1587164"/>
          <a:ext cx="8128000" cy="4074084"/>
        </p:xfrm>
        <a:graphic>
          <a:graphicData uri="http://schemas.openxmlformats.org/presentationml/2006/ole">
            <p:oleObj spid="_x0000_s32815" name="文档" r:id="rId8" imgW="3838807" imgH="192445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0442124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156176" y="869763"/>
            <a:ext cx="28876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660232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155259" y="871703"/>
            <a:ext cx="43531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6" action="ppaction://hlinksldjump"/>
          </p:cNvPr>
          <p:cNvSpPr/>
          <p:nvPr/>
        </p:nvSpPr>
        <p:spPr>
          <a:xfrm>
            <a:off x="7812360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7" action="ppaction://hlinksldjump"/>
          </p:cNvPr>
          <p:cNvSpPr/>
          <p:nvPr/>
        </p:nvSpPr>
        <p:spPr>
          <a:xfrm>
            <a:off x="8295757" y="8582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3219405"/>
              </p:ext>
            </p:extLst>
          </p:nvPr>
        </p:nvGraphicFramePr>
        <p:xfrm>
          <a:off x="508000" y="1330330"/>
          <a:ext cx="8128000" cy="4968232"/>
        </p:xfrm>
        <a:graphic>
          <a:graphicData uri="http://schemas.openxmlformats.org/presentationml/2006/ole">
            <p:oleObj spid="_x0000_s103427" name="文档" r:id="rId8" imgW="3838807" imgH="2346722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53154" y="3943814"/>
            <a:ext cx="8883341" cy="1994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53155" y="5938522"/>
            <a:ext cx="8883341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51599501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156176" y="869763"/>
            <a:ext cx="28876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hlinkClick r:id="rId4" action="ppaction://hlinksldjump"/>
          </p:cNvPr>
          <p:cNvSpPr/>
          <p:nvPr/>
        </p:nvSpPr>
        <p:spPr>
          <a:xfrm>
            <a:off x="6660232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hlinkClick r:id="rId5" action="ppaction://hlinksldjump"/>
          </p:cNvPr>
          <p:cNvSpPr/>
          <p:nvPr/>
        </p:nvSpPr>
        <p:spPr>
          <a:xfrm>
            <a:off x="7155259" y="871703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hlinkClick r:id="rId6" action="ppaction://hlinksldjump"/>
          </p:cNvPr>
          <p:cNvSpPr/>
          <p:nvPr/>
        </p:nvSpPr>
        <p:spPr>
          <a:xfrm>
            <a:off x="7812360" y="878128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hlinkClick r:id="rId7" action="ppaction://hlinksldjump"/>
          </p:cNvPr>
          <p:cNvSpPr/>
          <p:nvPr/>
        </p:nvSpPr>
        <p:spPr>
          <a:xfrm>
            <a:off x="8295757" y="8582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2389889"/>
              </p:ext>
            </p:extLst>
          </p:nvPr>
        </p:nvGraphicFramePr>
        <p:xfrm>
          <a:off x="508000" y="2231586"/>
          <a:ext cx="8128000" cy="2648827"/>
        </p:xfrm>
        <a:graphic>
          <a:graphicData uri="http://schemas.openxmlformats.org/presentationml/2006/ole">
            <p:oleObj spid="_x0000_s33839" name="文档" r:id="rId8" imgW="3838807" imgH="1251719" progId="Word.Document.12">
              <p:embed/>
            </p:oleObj>
          </a:graphicData>
        </a:graphic>
      </p:graphicFrame>
      <p:sp>
        <p:nvSpPr>
          <p:cNvPr id="25" name="矩形 24"/>
          <p:cNvSpPr/>
          <p:nvPr/>
        </p:nvSpPr>
        <p:spPr>
          <a:xfrm>
            <a:off x="323528" y="3882564"/>
            <a:ext cx="8712968" cy="63509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73233" y="4517663"/>
            <a:ext cx="6291786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442124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156176" y="869763"/>
            <a:ext cx="28876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660232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155259" y="871703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12360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7" action="ppaction://hlinksldjump"/>
          </p:cNvPr>
          <p:cNvSpPr/>
          <p:nvPr/>
        </p:nvSpPr>
        <p:spPr>
          <a:xfrm>
            <a:off x="8295757" y="858228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17296017"/>
              </p:ext>
            </p:extLst>
          </p:nvPr>
        </p:nvGraphicFramePr>
        <p:xfrm>
          <a:off x="508000" y="1262124"/>
          <a:ext cx="8128000" cy="5428752"/>
        </p:xfrm>
        <a:graphic>
          <a:graphicData uri="http://schemas.openxmlformats.org/presentationml/2006/ole">
            <p:oleObj spid="_x0000_s92171" name="文档" r:id="rId8" imgW="3838807" imgH="25640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91746103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3-4       5       6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156176" y="869763"/>
            <a:ext cx="28876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660232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155259" y="871703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812360" y="8781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7" action="ppaction://hlinksldjump"/>
          </p:cNvPr>
          <p:cNvSpPr/>
          <p:nvPr/>
        </p:nvSpPr>
        <p:spPr>
          <a:xfrm>
            <a:off x="8295757" y="858228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0804318"/>
              </p:ext>
            </p:extLst>
          </p:nvPr>
        </p:nvGraphicFramePr>
        <p:xfrm>
          <a:off x="508000" y="1734091"/>
          <a:ext cx="8128000" cy="3643818"/>
        </p:xfrm>
        <a:graphic>
          <a:graphicData uri="http://schemas.openxmlformats.org/presentationml/2006/ole">
            <p:oleObj spid="_x0000_s104451" name="文档" r:id="rId8" imgW="3838807" imgH="1721197" progId="Word.Document.12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153154" y="3356992"/>
            <a:ext cx="8883341" cy="208823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38465327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59866988"/>
              </p:ext>
            </p:extLst>
          </p:nvPr>
        </p:nvGraphicFramePr>
        <p:xfrm>
          <a:off x="508000" y="1393825"/>
          <a:ext cx="8128000" cy="5397500"/>
        </p:xfrm>
        <a:graphic>
          <a:graphicData uri="http://schemas.openxmlformats.org/presentationml/2006/ole">
            <p:oleObj spid="_x0000_s93195" name="文档" r:id="rId6" imgW="3838807" imgH="2549649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4244234" y="1714500"/>
            <a:ext cx="10287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685577" y="2068793"/>
            <a:ext cx="824230" cy="265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054600" y="2743200"/>
            <a:ext cx="431800" cy="2413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927600" y="3060700"/>
            <a:ext cx="12954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41400" y="3391659"/>
            <a:ext cx="533400" cy="265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204284" y="4012565"/>
            <a:ext cx="1206500" cy="29337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449468" y="4380193"/>
            <a:ext cx="1028700" cy="265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667518" y="5042535"/>
            <a:ext cx="533400" cy="265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903560" y="5367948"/>
            <a:ext cx="1366940" cy="32117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734886" y="5876408"/>
            <a:ext cx="771603" cy="32117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370160" y="6381328"/>
            <a:ext cx="533400" cy="265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1593570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94702960"/>
              </p:ext>
            </p:extLst>
          </p:nvPr>
        </p:nvGraphicFramePr>
        <p:xfrm>
          <a:off x="508000" y="1712913"/>
          <a:ext cx="8128000" cy="4019550"/>
        </p:xfrm>
        <a:graphic>
          <a:graphicData uri="http://schemas.openxmlformats.org/presentationml/2006/ole">
            <p:oleObj spid="_x0000_s94218" name="文档" r:id="rId6" imgW="3838807" imgH="1899010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915816" y="2032000"/>
            <a:ext cx="5334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78400" y="2705100"/>
            <a:ext cx="10287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23584" y="3046693"/>
            <a:ext cx="508000" cy="2654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62500" y="3378200"/>
            <a:ext cx="10541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07300" y="3378200"/>
            <a:ext cx="1028700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3528" y="5054600"/>
            <a:ext cx="8496944" cy="75066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726169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3227652"/>
              </p:ext>
            </p:extLst>
          </p:nvPr>
        </p:nvGraphicFramePr>
        <p:xfrm>
          <a:off x="508000" y="1992668"/>
          <a:ext cx="8128000" cy="3126663"/>
        </p:xfrm>
        <a:graphic>
          <a:graphicData uri="http://schemas.openxmlformats.org/presentationml/2006/ole">
            <p:oleObj spid="_x0000_s48155" name="文档" r:id="rId6" imgW="3895679" imgH="1498513" progId="Word.Document.12">
              <p:embed/>
            </p:oleObj>
          </a:graphicData>
        </a:graphic>
      </p:graphicFrame>
      <p:sp>
        <p:nvSpPr>
          <p:cNvPr id="23" name="矩形 22"/>
          <p:cNvSpPr/>
          <p:nvPr/>
        </p:nvSpPr>
        <p:spPr>
          <a:xfrm>
            <a:off x="2339752" y="2687404"/>
            <a:ext cx="780951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376840" y="2689654"/>
            <a:ext cx="780951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735163" y="3732531"/>
            <a:ext cx="484909" cy="2204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031318" y="3898784"/>
            <a:ext cx="1039446" cy="2204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177753" y="4408136"/>
            <a:ext cx="484909" cy="2204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6031318" y="4404525"/>
            <a:ext cx="1039446" cy="2204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94940093"/>
              </p:ext>
            </p:extLst>
          </p:nvPr>
        </p:nvGraphicFramePr>
        <p:xfrm>
          <a:off x="508000" y="2208056"/>
          <a:ext cx="8128000" cy="2695888"/>
        </p:xfrm>
        <a:graphic>
          <a:graphicData uri="http://schemas.openxmlformats.org/presentationml/2006/ole">
            <p:oleObj spid="_x0000_s39978" name="文档" r:id="rId6" imgW="3838807" imgH="127281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06559" y="2914186"/>
            <a:ext cx="8712968" cy="209899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5827015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8336269"/>
              </p:ext>
            </p:extLst>
          </p:nvPr>
        </p:nvGraphicFramePr>
        <p:xfrm>
          <a:off x="508000" y="1362284"/>
          <a:ext cx="8128000" cy="2080742"/>
        </p:xfrm>
        <a:graphic>
          <a:graphicData uri="http://schemas.openxmlformats.org/presentationml/2006/ole">
            <p:oleObj spid="_x0000_s4153" name="文档" r:id="rId6" imgW="3838807" imgH="982154" progId="Word.Document.12">
              <p:embed/>
            </p:oleObj>
          </a:graphicData>
        </a:graphic>
      </p:graphicFrame>
      <p:pic>
        <p:nvPicPr>
          <p:cNvPr id="28" name="D19.eps" descr="id:2147488710;FounderCES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153172" y="3422142"/>
            <a:ext cx="4651075" cy="3396731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2761421" y="1766329"/>
            <a:ext cx="1212999" cy="32270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761042" y="2281143"/>
            <a:ext cx="780951" cy="32270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889069" y="4293011"/>
            <a:ext cx="645414" cy="20037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058780" y="4293011"/>
            <a:ext cx="780951" cy="20037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494526" y="5855756"/>
            <a:ext cx="780951" cy="20037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510983" y="5855756"/>
            <a:ext cx="780951" cy="20037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78119770"/>
              </p:ext>
            </p:extLst>
          </p:nvPr>
        </p:nvGraphicFramePr>
        <p:xfrm>
          <a:off x="508000" y="2705552"/>
          <a:ext cx="8128000" cy="1700897"/>
        </p:xfrm>
        <a:graphic>
          <a:graphicData uri="http://schemas.openxmlformats.org/presentationml/2006/ole">
            <p:oleObj spid="_x0000_s51222" name="文档" r:id="rId6" imgW="3838807" imgH="80367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79512" y="3410423"/>
            <a:ext cx="8712968" cy="112803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3106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315</TotalTime>
  <Words>175</Words>
  <Application>Microsoft Office PowerPoint</Application>
  <PresentationFormat>全屏显示(4:3)</PresentationFormat>
  <Paragraphs>84</Paragraphs>
  <Slides>35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测控设计模板14新</vt:lpstr>
      <vt:lpstr>文档</vt:lpstr>
      <vt:lpstr>第三节  中国的水文灾害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生活与消费</dc:title>
  <dc:creator>阳光暖暖</dc:creator>
  <cp:lastModifiedBy>Administrator</cp:lastModifiedBy>
  <cp:revision>55</cp:revision>
  <dcterms:created xsi:type="dcterms:W3CDTF">2015-04-17T02:27:24Z</dcterms:created>
  <dcterms:modified xsi:type="dcterms:W3CDTF">2017-08-28T21:59:55Z</dcterms:modified>
</cp:coreProperties>
</file>