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1" r:id="rId2"/>
    <p:sldId id="357" r:id="rId3"/>
    <p:sldId id="263" r:id="rId4"/>
    <p:sldId id="264" r:id="rId5"/>
    <p:sldId id="358" r:id="rId6"/>
    <p:sldId id="359" r:id="rId7"/>
    <p:sldId id="267" r:id="rId8"/>
    <p:sldId id="305" r:id="rId9"/>
    <p:sldId id="268" r:id="rId10"/>
    <p:sldId id="310" r:id="rId11"/>
    <p:sldId id="316" r:id="rId12"/>
    <p:sldId id="265" r:id="rId13"/>
    <p:sldId id="319" r:id="rId14"/>
    <p:sldId id="320" r:id="rId15"/>
    <p:sldId id="321" r:id="rId16"/>
    <p:sldId id="322" r:id="rId17"/>
    <p:sldId id="323" r:id="rId18"/>
    <p:sldId id="266" r:id="rId19"/>
    <p:sldId id="327" r:id="rId20"/>
    <p:sldId id="328" r:id="rId21"/>
    <p:sldId id="329" r:id="rId22"/>
    <p:sldId id="330" r:id="rId23"/>
    <p:sldId id="360" r:id="rId24"/>
    <p:sldId id="361" r:id="rId25"/>
    <p:sldId id="333" r:id="rId26"/>
    <p:sldId id="336" r:id="rId27"/>
    <p:sldId id="337" r:id="rId28"/>
    <p:sldId id="338" r:id="rId29"/>
    <p:sldId id="339" r:id="rId30"/>
    <p:sldId id="340" r:id="rId31"/>
    <p:sldId id="341" r:id="rId32"/>
    <p:sldId id="342" r:id="rId33"/>
    <p:sldId id="270" r:id="rId34"/>
    <p:sldId id="296" r:id="rId35"/>
    <p:sldId id="298" r:id="rId36"/>
    <p:sldId id="299" r:id="rId37"/>
    <p:sldId id="356" r:id="rId38"/>
    <p:sldId id="362" r:id="rId39"/>
    <p:sldId id="363" r:id="rId40"/>
    <p:sldId id="364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30" autoAdjust="0"/>
  </p:normalViewPr>
  <p:slideViewPr>
    <p:cSldViewPr showGuides="1">
      <p:cViewPr varScale="1">
        <p:scale>
          <a:sx n="46" d="100"/>
          <a:sy n="46" d="100"/>
        </p:scale>
        <p:origin x="-114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4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33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4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33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image" Target="../media/image4.png"/><Relationship Id="rId4" Type="http://schemas.openxmlformats.org/officeDocument/2006/relationships/slide" Target="../slides/slide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33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slide" Target="../slides/slide12.xml"/><Relationship Id="rId4" Type="http://schemas.openxmlformats.org/officeDocument/2006/relationships/slide" Target="../slides/slide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 userDrawn="1"/>
          </p:nvSpPr>
          <p:spPr>
            <a:xfrm>
              <a:off x="29482" y="1624653"/>
              <a:ext cx="118333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50" name="TextBox 49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51" name="TextBox 50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56" name="TextBox 55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57" name="TextBox 56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31799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TANG JIANCE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866378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第一节  中国自然灾害的特点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16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5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Office_Word___25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package" Target="../embeddings/Microsoft_Office_Word___27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package" Target="../embeddings/Microsoft_Office_Word___28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package" Target="../embeddings/Microsoft_Office_Word___29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package" Target="../embeddings/Microsoft_Office_Word___30.docx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7.docx"/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8.docx"/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en-US" dirty="0" smtClean="0"/>
              <a:t>第二章  中国的自然灾害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15859613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0451555"/>
              </p:ext>
            </p:extLst>
          </p:nvPr>
        </p:nvGraphicFramePr>
        <p:xfrm>
          <a:off x="508000" y="1484784"/>
          <a:ext cx="8128000" cy="5451348"/>
        </p:xfrm>
        <a:graphic>
          <a:graphicData uri="http://schemas.openxmlformats.org/presentationml/2006/ole">
            <p:oleObj spid="_x0000_s44060" name="文档" r:id="rId6" imgW="3947532" imgH="2647764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905058" y="2189979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6766" y="2189979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17226" y="2492896"/>
            <a:ext cx="346971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91459" y="2809075"/>
            <a:ext cx="743763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36296" y="2337707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68344" y="2651799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76256" y="2946460"/>
            <a:ext cx="346971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75321" y="4037338"/>
            <a:ext cx="743763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61115" y="4365104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16401" y="3749306"/>
            <a:ext cx="989948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47650" y="4365103"/>
            <a:ext cx="743763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214780" y="5445224"/>
            <a:ext cx="743763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694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9391173"/>
              </p:ext>
            </p:extLst>
          </p:nvPr>
        </p:nvGraphicFramePr>
        <p:xfrm>
          <a:off x="508000" y="2539160"/>
          <a:ext cx="8128000" cy="2033680"/>
        </p:xfrm>
        <a:graphic>
          <a:graphicData uri="http://schemas.openxmlformats.org/presentationml/2006/ole">
            <p:oleObj spid="_x0000_s51218" name="文档" r:id="rId6" imgW="3838807" imgH="960053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179512" y="3223734"/>
            <a:ext cx="8712968" cy="150141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310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4993217"/>
              </p:ext>
            </p:extLst>
          </p:nvPr>
        </p:nvGraphicFramePr>
        <p:xfrm>
          <a:off x="503238" y="1464965"/>
          <a:ext cx="8104187" cy="5132387"/>
        </p:xfrm>
        <a:graphic>
          <a:graphicData uri="http://schemas.openxmlformats.org/presentationml/2006/ole">
            <p:oleObj spid="_x0000_s7214" name="文档" r:id="rId6" imgW="3838807" imgH="24391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1498658"/>
              </p:ext>
            </p:extLst>
          </p:nvPr>
        </p:nvGraphicFramePr>
        <p:xfrm>
          <a:off x="508000" y="2162677"/>
          <a:ext cx="8128000" cy="2786646"/>
        </p:xfrm>
        <a:graphic>
          <a:graphicData uri="http://schemas.openxmlformats.org/presentationml/2006/ole">
            <p:oleObj spid="_x0000_s54286" name="文档" r:id="rId6" imgW="3838807" imgH="131534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04816" y="2784779"/>
            <a:ext cx="8712968" cy="3886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4816" y="3512166"/>
            <a:ext cx="8712968" cy="3886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4816" y="4214028"/>
            <a:ext cx="8712968" cy="7991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69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058955"/>
              </p:ext>
            </p:extLst>
          </p:nvPr>
        </p:nvGraphicFramePr>
        <p:xfrm>
          <a:off x="508000" y="1413870"/>
          <a:ext cx="8128000" cy="1079026"/>
        </p:xfrm>
        <a:graphic>
          <a:graphicData uri="http://schemas.openxmlformats.org/presentationml/2006/ole">
            <p:oleObj spid="_x0000_s55310" name="文档" r:id="rId6" imgW="3838807" imgH="510332" progId="Word.Document.12">
              <p:embed/>
            </p:oleObj>
          </a:graphicData>
        </a:graphic>
      </p:graphicFrame>
      <p:pic>
        <p:nvPicPr>
          <p:cNvPr id="10" name="K20.eps" descr="id:2147487922;FounderCES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979712" y="2564904"/>
            <a:ext cx="4928927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560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0811769"/>
              </p:ext>
            </p:extLst>
          </p:nvPr>
        </p:nvGraphicFramePr>
        <p:xfrm>
          <a:off x="503238" y="1363350"/>
          <a:ext cx="8104187" cy="5543550"/>
        </p:xfrm>
        <a:graphic>
          <a:graphicData uri="http://schemas.openxmlformats.org/presentationml/2006/ole">
            <p:oleObj spid="_x0000_s56334" name="文档" r:id="rId6" imgW="3838807" imgH="26360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0410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7995028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57358" name="文档" r:id="rId6" imgW="3838807" imgH="125171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9512" y="3522524"/>
            <a:ext cx="8712968" cy="15626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06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8573913"/>
              </p:ext>
            </p:extLst>
          </p:nvPr>
        </p:nvGraphicFramePr>
        <p:xfrm>
          <a:off x="508000" y="1990175"/>
          <a:ext cx="8128000" cy="3311033"/>
        </p:xfrm>
        <a:graphic>
          <a:graphicData uri="http://schemas.openxmlformats.org/presentationml/2006/ole">
            <p:oleObj spid="_x0000_s58382" name="文档" r:id="rId6" imgW="3838807" imgH="15634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8906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2828388"/>
              </p:ext>
            </p:extLst>
          </p:nvPr>
        </p:nvGraphicFramePr>
        <p:xfrm>
          <a:off x="508000" y="1653865"/>
          <a:ext cx="8128000" cy="4151399"/>
        </p:xfrm>
        <a:graphic>
          <a:graphicData uri="http://schemas.openxmlformats.org/presentationml/2006/ole">
            <p:oleObj spid="_x0000_s15406" name="文档" r:id="rId6" imgW="3838807" imgH="19599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8049941"/>
              </p:ext>
            </p:extLst>
          </p:nvPr>
        </p:nvGraphicFramePr>
        <p:xfrm>
          <a:off x="508000" y="2682022"/>
          <a:ext cx="8128000" cy="1747957"/>
        </p:xfrm>
        <a:graphic>
          <a:graphicData uri="http://schemas.openxmlformats.org/presentationml/2006/ole">
            <p:oleObj spid="_x0000_s62478" name="文档" r:id="rId6" imgW="3838807" imgH="824768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79512" y="3295742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9512" y="4037338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537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en-US" dirty="0" smtClean="0"/>
              <a:t>第一节  中国自然灾害的特点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1760715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8722757"/>
              </p:ext>
            </p:extLst>
          </p:nvPr>
        </p:nvGraphicFramePr>
        <p:xfrm>
          <a:off x="508000" y="1351916"/>
          <a:ext cx="8128000" cy="5882750"/>
        </p:xfrm>
        <a:graphic>
          <a:graphicData uri="http://schemas.openxmlformats.org/presentationml/2006/ole">
            <p:oleObj spid="_x0000_s63502" name="文档" r:id="rId3" imgW="3948201" imgH="2857388" progId="Word.Document.12">
              <p:embed/>
            </p:oleObj>
          </a:graphicData>
        </a:graphic>
      </p:graphicFrame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26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4688865"/>
              </p:ext>
            </p:extLst>
          </p:nvPr>
        </p:nvGraphicFramePr>
        <p:xfrm>
          <a:off x="508000" y="2181165"/>
          <a:ext cx="8128000" cy="2749671"/>
        </p:xfrm>
        <a:graphic>
          <a:graphicData uri="http://schemas.openxmlformats.org/presentationml/2006/ole">
            <p:oleObj spid="_x0000_s64526" name="文档" r:id="rId6" imgW="3838807" imgH="12982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621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83829390"/>
              </p:ext>
            </p:extLst>
          </p:nvPr>
        </p:nvGraphicFramePr>
        <p:xfrm>
          <a:off x="508000" y="1412776"/>
          <a:ext cx="8128000" cy="5055629"/>
        </p:xfrm>
        <a:graphic>
          <a:graphicData uri="http://schemas.openxmlformats.org/presentationml/2006/ole">
            <p:oleObj spid="_x0000_s65550" name="文档" r:id="rId6" imgW="3838807" imgH="23882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64308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3097288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95235" name="文档" r:id="rId6" imgW="3838807" imgH="125171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51520" y="3857043"/>
            <a:ext cx="8712968" cy="122814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584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0253987"/>
              </p:ext>
            </p:extLst>
          </p:nvPr>
        </p:nvGraphicFramePr>
        <p:xfrm>
          <a:off x="508000" y="2397979"/>
          <a:ext cx="8128000" cy="2316042"/>
        </p:xfrm>
        <a:graphic>
          <a:graphicData uri="http://schemas.openxmlformats.org/presentationml/2006/ole">
            <p:oleObj spid="_x0000_s96259" name="文档" r:id="rId6" imgW="3838807" imgH="10939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10271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888817"/>
              </p:ext>
            </p:extLst>
          </p:nvPr>
        </p:nvGraphicFramePr>
        <p:xfrm>
          <a:off x="508000" y="1540469"/>
          <a:ext cx="8128000" cy="4480819"/>
        </p:xfrm>
        <a:graphic>
          <a:graphicData uri="http://schemas.openxmlformats.org/presentationml/2006/ole">
            <p:oleObj spid="_x0000_s68621" name="文档" r:id="rId6" imgW="3838807" imgH="21163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0149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4464558"/>
              </p:ext>
            </p:extLst>
          </p:nvPr>
        </p:nvGraphicFramePr>
        <p:xfrm>
          <a:off x="508000" y="1986287"/>
          <a:ext cx="8128000" cy="3458937"/>
        </p:xfrm>
        <a:graphic>
          <a:graphicData uri="http://schemas.openxmlformats.org/presentationml/2006/ole">
            <p:oleObj spid="_x0000_s69645" name="文档" r:id="rId6" imgW="3838807" imgH="16337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5768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1204167"/>
              </p:ext>
            </p:extLst>
          </p:nvPr>
        </p:nvGraphicFramePr>
        <p:xfrm>
          <a:off x="508000" y="2350919"/>
          <a:ext cx="8128000" cy="2410163"/>
        </p:xfrm>
        <a:graphic>
          <a:graphicData uri="http://schemas.openxmlformats.org/presentationml/2006/ole">
            <p:oleObj spid="_x0000_s70669" name="文档" r:id="rId6" imgW="3838807" imgH="113786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07504" y="2669186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504" y="3677298"/>
            <a:ext cx="8712968" cy="12638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990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56923145"/>
              </p:ext>
            </p:extLst>
          </p:nvPr>
        </p:nvGraphicFramePr>
        <p:xfrm>
          <a:off x="508000" y="2518992"/>
          <a:ext cx="8128000" cy="2074017"/>
        </p:xfrm>
        <a:graphic>
          <a:graphicData uri="http://schemas.openxmlformats.org/presentationml/2006/ole">
            <p:oleObj spid="_x0000_s71693" name="文档" r:id="rId6" imgW="3838807" imgH="9798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33759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21636417"/>
              </p:ext>
            </p:extLst>
          </p:nvPr>
        </p:nvGraphicFramePr>
        <p:xfrm>
          <a:off x="508000" y="1573708"/>
          <a:ext cx="8128000" cy="4735612"/>
        </p:xfrm>
        <a:graphic>
          <a:graphicData uri="http://schemas.openxmlformats.org/presentationml/2006/ole">
            <p:oleObj spid="_x0000_s72717" name="文档" r:id="rId6" imgW="3948201" imgH="23005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82440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4595692"/>
              </p:ext>
            </p:extLst>
          </p:nvPr>
        </p:nvGraphicFramePr>
        <p:xfrm>
          <a:off x="508000" y="1305393"/>
          <a:ext cx="8128000" cy="4787903"/>
        </p:xfrm>
        <a:graphic>
          <a:graphicData uri="http://schemas.openxmlformats.org/presentationml/2006/ole">
            <p:oleObj spid="_x0000_s1110" name="文档" r:id="rId3" imgW="3948535" imgH="23259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0745373"/>
              </p:ext>
            </p:extLst>
          </p:nvPr>
        </p:nvGraphicFramePr>
        <p:xfrm>
          <a:off x="508000" y="2779915"/>
          <a:ext cx="8128000" cy="1657197"/>
        </p:xfrm>
        <a:graphic>
          <a:graphicData uri="http://schemas.openxmlformats.org/presentationml/2006/ole">
            <p:oleObj spid="_x0000_s73741" name="文档" r:id="rId6" imgW="3838807" imgH="7822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6720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0767629"/>
              </p:ext>
            </p:extLst>
          </p:nvPr>
        </p:nvGraphicFramePr>
        <p:xfrm>
          <a:off x="508000" y="1370512"/>
          <a:ext cx="8128000" cy="5485896"/>
        </p:xfrm>
        <a:graphic>
          <a:graphicData uri="http://schemas.openxmlformats.org/presentationml/2006/ole">
            <p:oleObj spid="_x0000_s74765" name="文档" r:id="rId6" imgW="3838807" imgH="25905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10571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6545457"/>
              </p:ext>
            </p:extLst>
          </p:nvPr>
        </p:nvGraphicFramePr>
        <p:xfrm>
          <a:off x="508000" y="1734091"/>
          <a:ext cx="8128000" cy="3643818"/>
        </p:xfrm>
        <a:graphic>
          <a:graphicData uri="http://schemas.openxmlformats.org/presentationml/2006/ole">
            <p:oleObj spid="_x0000_s75789" name="文档" r:id="rId6" imgW="3838807" imgH="172119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51520" y="3058202"/>
            <a:ext cx="8712968" cy="25310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3018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       4       5       6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65442" y="869763"/>
            <a:ext cx="422781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6801264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7308304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3966648"/>
              </p:ext>
            </p:extLst>
          </p:nvPr>
        </p:nvGraphicFramePr>
        <p:xfrm>
          <a:off x="508000" y="1340768"/>
          <a:ext cx="8128000" cy="4638809"/>
        </p:xfrm>
        <a:graphic>
          <a:graphicData uri="http://schemas.openxmlformats.org/presentationml/2006/ole">
            <p:oleObj spid="_x0000_s28715" name="文档" r:id="rId8" imgW="3838807" imgH="2190676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07504" y="4670646"/>
            <a:ext cx="8712968" cy="99060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504" y="5661248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       4       5       6</a:t>
            </a:r>
            <a:endParaRPr lang="zh-CN" altLang="en-US" dirty="0"/>
          </a:p>
        </p:txBody>
      </p:sp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6165442" y="869763"/>
            <a:ext cx="42278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6801264" y="880369"/>
            <a:ext cx="28705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7308304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9389349"/>
              </p:ext>
            </p:extLst>
          </p:nvPr>
        </p:nvGraphicFramePr>
        <p:xfrm>
          <a:off x="508000" y="1382479"/>
          <a:ext cx="8128000" cy="4638809"/>
        </p:xfrm>
        <a:graphic>
          <a:graphicData uri="http://schemas.openxmlformats.org/presentationml/2006/ole">
            <p:oleObj spid="_x0000_s30763" name="文档" r:id="rId8" imgW="3838807" imgH="2190676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107504" y="3007710"/>
            <a:ext cx="8712968" cy="26535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7504" y="5661248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6135475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       4       5       6</a:t>
            </a:r>
            <a:endParaRPr lang="zh-CN" altLang="en-US" dirty="0"/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6165442" y="869763"/>
            <a:ext cx="42278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801264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hlinkClick r:id="rId5" action="ppaction://hlinksldjump"/>
          </p:cNvPr>
          <p:cNvSpPr/>
          <p:nvPr/>
        </p:nvSpPr>
        <p:spPr>
          <a:xfrm>
            <a:off x="7308304" y="87170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10810512"/>
              </p:ext>
            </p:extLst>
          </p:nvPr>
        </p:nvGraphicFramePr>
        <p:xfrm>
          <a:off x="508000" y="1734091"/>
          <a:ext cx="8128000" cy="3643818"/>
        </p:xfrm>
        <a:graphic>
          <a:graphicData uri="http://schemas.openxmlformats.org/presentationml/2006/ole">
            <p:oleObj spid="_x0000_s32811" name="文档" r:id="rId8" imgW="3838807" imgH="1721197" progId="Word.Document.12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107504" y="3367750"/>
            <a:ext cx="8712968" cy="164542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8567" y="5026659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       4       5       6</a:t>
            </a:r>
            <a:endParaRPr lang="zh-CN" altLang="en-US" dirty="0"/>
          </a:p>
        </p:txBody>
      </p:sp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6165442" y="869763"/>
            <a:ext cx="42278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6801264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7308304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4759034"/>
              </p:ext>
            </p:extLst>
          </p:nvPr>
        </p:nvGraphicFramePr>
        <p:xfrm>
          <a:off x="508000" y="1306637"/>
          <a:ext cx="8128000" cy="5495981"/>
        </p:xfrm>
        <a:graphic>
          <a:graphicData uri="http://schemas.openxmlformats.org/presentationml/2006/ole">
            <p:oleObj spid="_x0000_s33835" name="文档" r:id="rId8" imgW="3838807" imgH="2595525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118567" y="5424099"/>
            <a:ext cx="8712968" cy="102283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5046" y="6457691"/>
            <a:ext cx="6291786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       4       5       6</a:t>
            </a:r>
            <a:endParaRPr lang="zh-CN" altLang="en-US" dirty="0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165442" y="869763"/>
            <a:ext cx="42278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6801264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7308304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7266901"/>
              </p:ext>
            </p:extLst>
          </p:nvPr>
        </p:nvGraphicFramePr>
        <p:xfrm>
          <a:off x="508000" y="1540103"/>
          <a:ext cx="8128000" cy="4121145"/>
        </p:xfrm>
        <a:graphic>
          <a:graphicData uri="http://schemas.openxmlformats.org/presentationml/2006/ole">
            <p:oleObj spid="_x0000_s92167" name="文档" r:id="rId8" imgW="3838807" imgH="19465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917461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       4       5       6</a:t>
            </a:r>
            <a:endParaRPr lang="zh-CN" altLang="en-US" dirty="0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165442" y="869763"/>
            <a:ext cx="42278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6801264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7308304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1310420"/>
              </p:ext>
            </p:extLst>
          </p:nvPr>
        </p:nvGraphicFramePr>
        <p:xfrm>
          <a:off x="508000" y="1900483"/>
          <a:ext cx="8128000" cy="3311033"/>
        </p:xfrm>
        <a:graphic>
          <a:graphicData uri="http://schemas.openxmlformats.org/presentationml/2006/ole">
            <p:oleObj spid="_x0000_s97283" name="文档" r:id="rId8" imgW="3838807" imgH="15644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490266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       4       5       6</a:t>
            </a:r>
            <a:endParaRPr lang="zh-CN" altLang="en-US" dirty="0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165442" y="869763"/>
            <a:ext cx="42278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6801264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7308304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5065225"/>
              </p:ext>
            </p:extLst>
          </p:nvPr>
        </p:nvGraphicFramePr>
        <p:xfrm>
          <a:off x="508000" y="1900483"/>
          <a:ext cx="8128000" cy="3311033"/>
        </p:xfrm>
        <a:graphic>
          <a:graphicData uri="http://schemas.openxmlformats.org/presentationml/2006/ole">
            <p:oleObj spid="_x0000_s98307" name="文档" r:id="rId8" imgW="3838807" imgH="15644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269371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6375303"/>
              </p:ext>
            </p:extLst>
          </p:nvPr>
        </p:nvGraphicFramePr>
        <p:xfrm>
          <a:off x="508000" y="1921000"/>
          <a:ext cx="8128000" cy="3452216"/>
        </p:xfrm>
        <a:graphic>
          <a:graphicData uri="http://schemas.openxmlformats.org/presentationml/2006/ole">
            <p:oleObj spid="_x0000_s2104" name="文档" r:id="rId6" imgW="3838807" imgH="1629780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2771800" y="2618694"/>
            <a:ext cx="1440160" cy="3380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771800" y="3522974"/>
            <a:ext cx="1440160" cy="3380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859321" y="4365104"/>
            <a:ext cx="504767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2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       4       5       6</a:t>
            </a:r>
            <a:endParaRPr lang="zh-CN" altLang="en-US" dirty="0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165442" y="869763"/>
            <a:ext cx="42278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6801264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7308304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0464719"/>
              </p:ext>
            </p:extLst>
          </p:nvPr>
        </p:nvGraphicFramePr>
        <p:xfrm>
          <a:off x="508000" y="1900483"/>
          <a:ext cx="8128000" cy="3311033"/>
        </p:xfrm>
        <a:graphic>
          <a:graphicData uri="http://schemas.openxmlformats.org/presentationml/2006/ole">
            <p:oleObj spid="_x0000_s99331" name="文档" r:id="rId8" imgW="3838807" imgH="15644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6030583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9119142"/>
              </p:ext>
            </p:extLst>
          </p:nvPr>
        </p:nvGraphicFramePr>
        <p:xfrm>
          <a:off x="508000" y="2395538"/>
          <a:ext cx="8128000" cy="2320925"/>
        </p:xfrm>
        <a:graphic>
          <a:graphicData uri="http://schemas.openxmlformats.org/presentationml/2006/ole">
            <p:oleObj spid="_x0000_s93190" name="文档" r:id="rId6" imgW="3838807" imgH="1095003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632200" y="2719742"/>
            <a:ext cx="10287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40200" y="3073400"/>
            <a:ext cx="12700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59342" y="3378508"/>
            <a:ext cx="7747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80142" y="3378508"/>
            <a:ext cx="508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24200" y="3746500"/>
            <a:ext cx="5334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78100" y="4037338"/>
            <a:ext cx="5334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70100" y="4404958"/>
            <a:ext cx="10541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1593570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0790012"/>
              </p:ext>
            </p:extLst>
          </p:nvPr>
        </p:nvGraphicFramePr>
        <p:xfrm>
          <a:off x="508000" y="2374448"/>
          <a:ext cx="8128000" cy="2363104"/>
        </p:xfrm>
        <a:graphic>
          <a:graphicData uri="http://schemas.openxmlformats.org/presentationml/2006/ole">
            <p:oleObj spid="_x0000_s94213" name="文档" r:id="rId6" imgW="3838807" imgH="1116769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251520" y="3068960"/>
            <a:ext cx="8712968" cy="180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726169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5993238"/>
              </p:ext>
            </p:extLst>
          </p:nvPr>
        </p:nvGraphicFramePr>
        <p:xfrm>
          <a:off x="508000" y="1410313"/>
          <a:ext cx="8128000" cy="5536321"/>
        </p:xfrm>
        <a:graphic>
          <a:graphicData uri="http://schemas.openxmlformats.org/presentationml/2006/ole">
            <p:oleObj spid="_x0000_s48151" name="文档" r:id="rId6" imgW="3948201" imgH="2689622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7430804" y="2410130"/>
            <a:ext cx="508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588619" y="2767571"/>
            <a:ext cx="346971" cy="2099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686388" y="3036686"/>
            <a:ext cx="508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169772" y="3082448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670990" y="3036686"/>
            <a:ext cx="508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077796" y="3383513"/>
            <a:ext cx="508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699792" y="4458628"/>
            <a:ext cx="1872208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339752" y="5573752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769154" y="5572163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486588" y="5572162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888265" y="5573752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148360" y="6064320"/>
            <a:ext cx="743763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059832" y="6064320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484421" y="5921477"/>
            <a:ext cx="743763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130695" y="5921476"/>
            <a:ext cx="5080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5705133"/>
              </p:ext>
            </p:extLst>
          </p:nvPr>
        </p:nvGraphicFramePr>
        <p:xfrm>
          <a:off x="508000" y="2043345"/>
          <a:ext cx="8128000" cy="3025310"/>
        </p:xfrm>
        <a:graphic>
          <a:graphicData uri="http://schemas.openxmlformats.org/presentationml/2006/ole">
            <p:oleObj spid="_x0000_s39974" name="文档" r:id="rId6" imgW="3838807" imgH="1429531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79512" y="3418242"/>
            <a:ext cx="8712968" cy="164542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5827015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19754674"/>
              </p:ext>
            </p:extLst>
          </p:nvPr>
        </p:nvGraphicFramePr>
        <p:xfrm>
          <a:off x="508000" y="1556792"/>
          <a:ext cx="8128000" cy="4892486"/>
        </p:xfrm>
        <a:graphic>
          <a:graphicData uri="http://schemas.openxmlformats.org/presentationml/2006/ole">
            <p:oleObj spid="_x0000_s4149" name="文档" r:id="rId6" imgW="3947532" imgH="2376525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1896946" y="2874452"/>
            <a:ext cx="508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15816" y="2874452"/>
            <a:ext cx="508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41053" y="2874452"/>
            <a:ext cx="346971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15816" y="3234492"/>
            <a:ext cx="346971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513570" y="2607752"/>
            <a:ext cx="5080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259570" y="3211401"/>
            <a:ext cx="5080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923081" y="3965330"/>
            <a:ext cx="743763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614380" y="3965330"/>
            <a:ext cx="743763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377095" y="4289771"/>
            <a:ext cx="508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753837" y="4296137"/>
            <a:ext cx="989948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609579" y="5097884"/>
            <a:ext cx="5080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104143" y="5385732"/>
            <a:ext cx="5080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626434" y="5698337"/>
            <a:ext cx="5080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022259" y="5258732"/>
            <a:ext cx="5080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750146" y="5253308"/>
            <a:ext cx="5080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300</TotalTime>
  <Words>201</Words>
  <Application>Microsoft Office PowerPoint</Application>
  <PresentationFormat>全屏显示(4:3)</PresentationFormat>
  <Paragraphs>97</Paragraphs>
  <Slides>40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测控设计模板14新</vt:lpstr>
      <vt:lpstr>文档</vt:lpstr>
      <vt:lpstr>第二章  中国的自然灾害</vt:lpstr>
      <vt:lpstr>第一节  中国自然灾害的特点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生活与消费</dc:title>
  <dc:creator>阳光暖暖</dc:creator>
  <cp:lastModifiedBy>Administrator</cp:lastModifiedBy>
  <cp:revision>51</cp:revision>
  <dcterms:created xsi:type="dcterms:W3CDTF">2015-04-17T02:27:24Z</dcterms:created>
  <dcterms:modified xsi:type="dcterms:W3CDTF">2017-08-28T21:59:19Z</dcterms:modified>
</cp:coreProperties>
</file>