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2"/>
  </p:notesMasterIdLst>
  <p:sldIdLst>
    <p:sldId id="357" r:id="rId2"/>
    <p:sldId id="263" r:id="rId3"/>
    <p:sldId id="264" r:id="rId4"/>
    <p:sldId id="358" r:id="rId5"/>
    <p:sldId id="267" r:id="rId6"/>
    <p:sldId id="305" r:id="rId7"/>
    <p:sldId id="268" r:id="rId8"/>
    <p:sldId id="310" r:id="rId9"/>
    <p:sldId id="265" r:id="rId10"/>
    <p:sldId id="319" r:id="rId11"/>
    <p:sldId id="320" r:id="rId12"/>
    <p:sldId id="321" r:id="rId13"/>
    <p:sldId id="365" r:id="rId14"/>
    <p:sldId id="366" r:id="rId15"/>
    <p:sldId id="322" r:id="rId16"/>
    <p:sldId id="266" r:id="rId17"/>
    <p:sldId id="327" r:id="rId18"/>
    <p:sldId id="328" r:id="rId19"/>
    <p:sldId id="329" r:id="rId20"/>
    <p:sldId id="330" r:id="rId21"/>
    <p:sldId id="360" r:id="rId22"/>
    <p:sldId id="361" r:id="rId23"/>
    <p:sldId id="270" r:id="rId24"/>
    <p:sldId id="296" r:id="rId25"/>
    <p:sldId id="298" r:id="rId26"/>
    <p:sldId id="299" r:id="rId27"/>
    <p:sldId id="367" r:id="rId28"/>
    <p:sldId id="356" r:id="rId29"/>
    <p:sldId id="368" r:id="rId30"/>
    <p:sldId id="369" r:id="rId3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4B05"/>
    <a:srgbClr val="EAEAEA"/>
    <a:srgbClr val="333333"/>
    <a:srgbClr val="C0C0C0"/>
    <a:srgbClr val="4F81BD"/>
    <a:srgbClr val="5F5F5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930" autoAdjust="0"/>
  </p:normalViewPr>
  <p:slideViewPr>
    <p:cSldViewPr showGuides="1">
      <p:cViewPr varScale="1">
        <p:scale>
          <a:sx n="46" d="100"/>
          <a:sy n="46" d="100"/>
        </p:scale>
        <p:origin x="-114" y="-58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e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e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pPr/>
              <a:t>2017-8-29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C5C579-5EAB-4D4D-A688-CF27E536ED03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309438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7" Type="http://schemas.openxmlformats.org/officeDocument/2006/relationships/slide" Target="../slides/slide23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9.xml"/><Relationship Id="rId5" Type="http://schemas.openxmlformats.org/officeDocument/2006/relationships/slide" Target="../slides/slide3.xml"/><Relationship Id="rId4" Type="http://schemas.openxmlformats.org/officeDocument/2006/relationships/image" Target="../media/image5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slide" Target="../slides/slide23.xml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9.xml"/><Relationship Id="rId5" Type="http://schemas.openxmlformats.org/officeDocument/2006/relationships/slide" Target="../slides/slide3.xml"/><Relationship Id="rId4" Type="http://schemas.openxmlformats.org/officeDocument/2006/relationships/image" Target="../media/image4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slide" Target="../slides/slide23.xml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9.xml"/><Relationship Id="rId5" Type="http://schemas.openxmlformats.org/officeDocument/2006/relationships/image" Target="../media/image4.png"/><Relationship Id="rId4" Type="http://schemas.openxmlformats.org/officeDocument/2006/relationships/slide" Target="../slides/slide3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slide" Target="../slides/slide23.xml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slide" Target="../slides/slide9.xml"/><Relationship Id="rId4" Type="http://schemas.openxmlformats.org/officeDocument/2006/relationships/slide" Target="../slides/slide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-3429000"/>
            <a:ext cx="9144000" cy="720363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14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矩形 15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27584" y="908720"/>
            <a:ext cx="1656975" cy="45456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53614" y="1988840"/>
            <a:ext cx="4236773" cy="1080699"/>
          </a:xfrm>
          <a:prstGeom prst="rect">
            <a:avLst/>
          </a:prstGeom>
        </p:spPr>
      </p:pic>
      <p:sp>
        <p:nvSpPr>
          <p:cNvPr id="21" name="TextBox 20"/>
          <p:cNvSpPr txBox="1">
            <a:spLocks noChangeArrowheads="1"/>
          </p:cNvSpPr>
          <p:nvPr userDrawn="1"/>
        </p:nvSpPr>
        <p:spPr bwMode="auto">
          <a:xfrm>
            <a:off x="2171343" y="3899374"/>
            <a:ext cx="480131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◆ 全书优质试题随意编辑     ◆ 课堂教学流程完美展示     ◆ 独家研发错题组卷系统 </a:t>
            </a:r>
          </a:p>
          <a:p>
            <a:pPr eaLnBrk="1" hangingPunct="1"/>
            <a:endParaRPr lang="zh-CN" altLang="en-US" sz="1000" dirty="0">
              <a:solidFill>
                <a:schemeClr val="bg1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39832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4963 L 0 0 " pathEditMode="relative" rAng="0" ptsTypes="AA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"/>
                            </p:stCondLst>
                            <p:childTnLst>
                              <p:par>
                                <p:cTn id="4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2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300"/>
                            </p:stCondLst>
                            <p:childTnLst>
                              <p:par>
                                <p:cTn id="6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800"/>
                            </p:stCondLst>
                            <p:childTnLst>
                              <p:par>
                                <p:cTn id="7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4" grpId="0" animBg="1"/>
      <p:bldP spid="15" grpId="0" animBg="1"/>
      <p:bldP spid="16" grpId="0" animBg="1"/>
      <p:bldP spid="17" grpId="0" animBg="1"/>
      <p:bldP spid="21" grpId="0"/>
      <p:bldP spid="21" grpId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2617440" y="750302"/>
            <a:ext cx="6203032" cy="66701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3" name="内容占位符 2"/>
          <p:cNvSpPr>
            <a:spLocks noGrp="1"/>
          </p:cNvSpPr>
          <p:nvPr>
            <p:ph idx="1"/>
          </p:nvPr>
        </p:nvSpPr>
        <p:spPr>
          <a:xfrm>
            <a:off x="2771800" y="1600200"/>
            <a:ext cx="5832648" cy="452628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8416575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build="p">
        <p:tmplLst>
          <p:tmpl lvl="1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284719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3491881" y="-27384"/>
            <a:ext cx="1443037" cy="880109"/>
            <a:chOff x="11613" y="920823"/>
            <a:chExt cx="1443037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443037" cy="733424"/>
            </a:xfrm>
            <a:prstGeom prst="rect">
              <a:avLst/>
            </a:prstGeom>
          </p:spPr>
        </p:pic>
        <p:sp>
          <p:nvSpPr>
            <p:cNvPr id="8" name="TextBox 7">
              <a:hlinkClick r:id="rId3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4" cy="133350"/>
            </a:xfrm>
            <a:prstGeom prst="rect">
              <a:avLst/>
            </a:prstGeom>
          </p:spPr>
        </p:pic>
      </p:grpSp>
      <p:grpSp>
        <p:nvGrpSpPr>
          <p:cNvPr id="15" name="组合 14"/>
          <p:cNvGrpSpPr/>
          <p:nvPr userDrawn="1"/>
        </p:nvGrpSpPr>
        <p:grpSpPr>
          <a:xfrm>
            <a:off x="4947050" y="29754"/>
            <a:ext cx="1154483" cy="584775"/>
            <a:chOff x="29482" y="1624653"/>
            <a:chExt cx="1154483" cy="487312"/>
          </a:xfrm>
        </p:grpSpPr>
        <p:sp>
          <p:nvSpPr>
            <p:cNvPr id="16" name="TextBox 15"/>
            <p:cNvSpPr txBox="1"/>
            <p:nvPr userDrawn="1"/>
          </p:nvSpPr>
          <p:spPr>
            <a:xfrm>
              <a:off x="29482" y="1624653"/>
              <a:ext cx="1154483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X</a:t>
              </a:r>
              <a:r>
                <a:rPr lang="en-US" altLang="zh-CN" sz="1000" dirty="0" smtClean="0">
                  <a:solidFill>
                    <a:srgbClr val="333333"/>
                  </a:solidFill>
                </a:rPr>
                <a:t>INZHI</a:t>
              </a:r>
              <a:r>
                <a:rPr lang="en-US" altLang="zh-CN" sz="1000" baseline="0" dirty="0" smtClean="0">
                  <a:solidFill>
                    <a:srgbClr val="333333"/>
                  </a:solidFill>
                </a:rPr>
                <a:t> DAOXUE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17" name="TextBox 16">
              <a:hlinkClick r:id="rId5" action="ppaction://hlinksldjump"/>
            </p:cNvPr>
            <p:cNvSpPr txBox="1"/>
            <p:nvPr userDrawn="1"/>
          </p:nvSpPr>
          <p:spPr>
            <a:xfrm>
              <a:off x="275416" y="1728180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新知导学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33" name="组合 32"/>
          <p:cNvGrpSpPr/>
          <p:nvPr userDrawn="1"/>
        </p:nvGrpSpPr>
        <p:grpSpPr>
          <a:xfrm>
            <a:off x="6167395" y="29754"/>
            <a:ext cx="1261884" cy="584775"/>
            <a:chOff x="29482" y="2276802"/>
            <a:chExt cx="1261884" cy="487312"/>
          </a:xfrm>
        </p:grpSpPr>
        <p:sp>
          <p:nvSpPr>
            <p:cNvPr id="34" name="TextBox 33"/>
            <p:cNvSpPr txBox="1"/>
            <p:nvPr userDrawn="1"/>
          </p:nvSpPr>
          <p:spPr>
            <a:xfrm>
              <a:off x="29482" y="2276802"/>
              <a:ext cx="1261884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HONGNAN TANJIU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35" name="TextBox 34">
              <a:hlinkClick r:id="rId6" action="ppaction://hlinksldjump"/>
            </p:cNvPr>
            <p:cNvSpPr txBox="1"/>
            <p:nvPr userDrawn="1"/>
          </p:nvSpPr>
          <p:spPr>
            <a:xfrm>
              <a:off x="275416" y="2378183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重难探究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39" name="组合 38"/>
          <p:cNvGrpSpPr/>
          <p:nvPr userDrawn="1"/>
        </p:nvGrpSpPr>
        <p:grpSpPr>
          <a:xfrm>
            <a:off x="7645150" y="29755"/>
            <a:ext cx="1350050" cy="584775"/>
            <a:chOff x="29482" y="2918863"/>
            <a:chExt cx="1350050" cy="487312"/>
          </a:xfrm>
        </p:grpSpPr>
        <p:sp>
          <p:nvSpPr>
            <p:cNvPr id="40" name="TextBox 39"/>
            <p:cNvSpPr txBox="1"/>
            <p:nvPr userDrawn="1"/>
          </p:nvSpPr>
          <p:spPr>
            <a:xfrm>
              <a:off x="29482" y="2918863"/>
              <a:ext cx="1350050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ANG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TANG JIANCEI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1" name="TextBox 40">
              <a:hlinkClick r:id="rId7" action="ppaction://hlinksldjump"/>
            </p:cNvPr>
            <p:cNvSpPr txBox="1"/>
            <p:nvPr userDrawn="1"/>
          </p:nvSpPr>
          <p:spPr>
            <a:xfrm>
              <a:off x="275416" y="3030391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当堂检测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936419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 userDrawn="1"/>
        </p:nvGrpSpPr>
        <p:grpSpPr>
          <a:xfrm>
            <a:off x="3851921" y="112561"/>
            <a:ext cx="633507" cy="480597"/>
            <a:chOff x="366968" y="1037555"/>
            <a:chExt cx="633507" cy="400497"/>
          </a:xfrm>
        </p:grpSpPr>
        <p:sp>
          <p:nvSpPr>
            <p:cNvPr id="23" name="TextBox 22">
              <a:hlinkClick r:id="rId2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4" name="图片 23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  <p:grpSp>
        <p:nvGrpSpPr>
          <p:cNvPr id="39" name="组合 38"/>
          <p:cNvGrpSpPr/>
          <p:nvPr userDrawn="1"/>
        </p:nvGrpSpPr>
        <p:grpSpPr>
          <a:xfrm>
            <a:off x="4852164" y="-27384"/>
            <a:ext cx="1443037" cy="880109"/>
            <a:chOff x="11613" y="1584001"/>
            <a:chExt cx="1443037" cy="733424"/>
          </a:xfrm>
        </p:grpSpPr>
        <p:pic>
          <p:nvPicPr>
            <p:cNvPr id="40" name="图片 39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1584001"/>
              <a:ext cx="1443037" cy="733424"/>
            </a:xfrm>
            <a:prstGeom prst="rect">
              <a:avLst/>
            </a:prstGeom>
          </p:spPr>
        </p:pic>
        <p:sp>
          <p:nvSpPr>
            <p:cNvPr id="41" name="TextBox 40"/>
            <p:cNvSpPr txBox="1"/>
            <p:nvPr userDrawn="1"/>
          </p:nvSpPr>
          <p:spPr>
            <a:xfrm>
              <a:off x="29482" y="1624653"/>
              <a:ext cx="1183337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X</a:t>
              </a:r>
              <a:r>
                <a:rPr lang="en-US" altLang="zh-CN" sz="1000" dirty="0" smtClean="0">
                  <a:solidFill>
                    <a:schemeClr val="bg1"/>
                  </a:solidFill>
                </a:rPr>
                <a:t>INZHI DAOXUE</a:t>
              </a:r>
              <a:endParaRPr lang="zh-CN" altLang="en-US" sz="1000" dirty="0">
                <a:solidFill>
                  <a:schemeClr val="bg1"/>
                </a:solidFill>
              </a:endParaRPr>
            </a:p>
          </p:txBody>
        </p:sp>
        <p:sp>
          <p:nvSpPr>
            <p:cNvPr id="42" name="TextBox 41">
              <a:hlinkClick r:id="rId5" action="ppaction://hlinksldjump"/>
            </p:cNvPr>
            <p:cNvSpPr txBox="1"/>
            <p:nvPr userDrawn="1"/>
          </p:nvSpPr>
          <p:spPr>
            <a:xfrm>
              <a:off x="275416" y="1728180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新知导学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9" name="组合 48"/>
          <p:cNvGrpSpPr/>
          <p:nvPr userDrawn="1"/>
        </p:nvGrpSpPr>
        <p:grpSpPr>
          <a:xfrm>
            <a:off x="6167395" y="29754"/>
            <a:ext cx="1261884" cy="584775"/>
            <a:chOff x="29482" y="2276802"/>
            <a:chExt cx="1261884" cy="487312"/>
          </a:xfrm>
        </p:grpSpPr>
        <p:sp>
          <p:nvSpPr>
            <p:cNvPr id="50" name="TextBox 49"/>
            <p:cNvSpPr txBox="1"/>
            <p:nvPr userDrawn="1"/>
          </p:nvSpPr>
          <p:spPr>
            <a:xfrm>
              <a:off x="29482" y="2276802"/>
              <a:ext cx="1261884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HONGNAN TANJIU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51" name="TextBox 50">
              <a:hlinkClick r:id="rId6" action="ppaction://hlinksldjump"/>
            </p:cNvPr>
            <p:cNvSpPr txBox="1"/>
            <p:nvPr userDrawn="1"/>
          </p:nvSpPr>
          <p:spPr>
            <a:xfrm>
              <a:off x="275416" y="2378183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重难探究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55" name="组合 54"/>
          <p:cNvGrpSpPr/>
          <p:nvPr userDrawn="1"/>
        </p:nvGrpSpPr>
        <p:grpSpPr>
          <a:xfrm>
            <a:off x="7645150" y="29755"/>
            <a:ext cx="1350050" cy="584775"/>
            <a:chOff x="29482" y="2918863"/>
            <a:chExt cx="1350050" cy="487312"/>
          </a:xfrm>
        </p:grpSpPr>
        <p:sp>
          <p:nvSpPr>
            <p:cNvPr id="56" name="TextBox 55"/>
            <p:cNvSpPr txBox="1"/>
            <p:nvPr userDrawn="1"/>
          </p:nvSpPr>
          <p:spPr>
            <a:xfrm>
              <a:off x="29482" y="2918863"/>
              <a:ext cx="1350050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ANG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TANG JIANCEI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57" name="TextBox 56">
              <a:hlinkClick r:id="rId7" action="ppaction://hlinksldjump"/>
            </p:cNvPr>
            <p:cNvSpPr txBox="1"/>
            <p:nvPr userDrawn="1"/>
          </p:nvSpPr>
          <p:spPr>
            <a:xfrm>
              <a:off x="275416" y="3030391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当堂检测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637326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 userDrawn="1"/>
        </p:nvGrpSpPr>
        <p:grpSpPr>
          <a:xfrm>
            <a:off x="3851921" y="98610"/>
            <a:ext cx="633507" cy="480597"/>
            <a:chOff x="366968" y="1037555"/>
            <a:chExt cx="633507" cy="400497"/>
          </a:xfrm>
        </p:grpSpPr>
        <p:sp>
          <p:nvSpPr>
            <p:cNvPr id="22" name="TextBox 21">
              <a:hlinkClick r:id="rId2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3" name="图片 22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  <p:grpSp>
        <p:nvGrpSpPr>
          <p:cNvPr id="34" name="组合 33"/>
          <p:cNvGrpSpPr/>
          <p:nvPr userDrawn="1"/>
        </p:nvGrpSpPr>
        <p:grpSpPr>
          <a:xfrm>
            <a:off x="4947050" y="29754"/>
            <a:ext cx="1154483" cy="584775"/>
            <a:chOff x="29482" y="1624653"/>
            <a:chExt cx="1154483" cy="487312"/>
          </a:xfrm>
        </p:grpSpPr>
        <p:sp>
          <p:nvSpPr>
            <p:cNvPr id="35" name="TextBox 34"/>
            <p:cNvSpPr txBox="1"/>
            <p:nvPr userDrawn="1"/>
          </p:nvSpPr>
          <p:spPr>
            <a:xfrm>
              <a:off x="29482" y="1624653"/>
              <a:ext cx="1154483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X</a:t>
              </a:r>
              <a:r>
                <a:rPr lang="en-US" altLang="zh-CN" sz="1000" dirty="0" smtClean="0">
                  <a:solidFill>
                    <a:srgbClr val="333333"/>
                  </a:solidFill>
                </a:rPr>
                <a:t>INZHI</a:t>
              </a:r>
              <a:r>
                <a:rPr lang="en-US" altLang="zh-CN" sz="1000" baseline="0" dirty="0" smtClean="0">
                  <a:solidFill>
                    <a:srgbClr val="333333"/>
                  </a:solidFill>
                </a:rPr>
                <a:t> DAOXUE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36" name="TextBox 35">
              <a:hlinkClick r:id="rId4" action="ppaction://hlinksldjump"/>
            </p:cNvPr>
            <p:cNvSpPr txBox="1"/>
            <p:nvPr userDrawn="1"/>
          </p:nvSpPr>
          <p:spPr>
            <a:xfrm>
              <a:off x="275416" y="1728180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新知导学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0" name="组合 39"/>
          <p:cNvGrpSpPr/>
          <p:nvPr userDrawn="1"/>
        </p:nvGrpSpPr>
        <p:grpSpPr>
          <a:xfrm>
            <a:off x="6197901" y="-27384"/>
            <a:ext cx="1443037" cy="880109"/>
            <a:chOff x="11613" y="2237065"/>
            <a:chExt cx="1443037" cy="733424"/>
          </a:xfrm>
        </p:grpSpPr>
        <p:pic>
          <p:nvPicPr>
            <p:cNvPr id="41" name="图片 40"/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2237065"/>
              <a:ext cx="1443037" cy="733424"/>
            </a:xfrm>
            <a:prstGeom prst="rect">
              <a:avLst/>
            </a:prstGeom>
          </p:spPr>
        </p:pic>
        <p:sp>
          <p:nvSpPr>
            <p:cNvPr id="42" name="TextBox 41"/>
            <p:cNvSpPr txBox="1"/>
            <p:nvPr userDrawn="1"/>
          </p:nvSpPr>
          <p:spPr>
            <a:xfrm>
              <a:off x="29482" y="2276803"/>
              <a:ext cx="1261884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900" dirty="0" smtClean="0">
                  <a:solidFill>
                    <a:schemeClr val="bg1"/>
                  </a:solidFill>
                  <a:latin typeface="+mn-lt"/>
                  <a:ea typeface="+mn-ea"/>
                </a:rPr>
                <a:t>HONGNAN TANJIU</a:t>
              </a:r>
              <a:endParaRPr lang="zh-CN" altLang="en-US" sz="900" dirty="0">
                <a:solidFill>
                  <a:schemeClr val="bg1"/>
                </a:solidFill>
              </a:endParaRPr>
            </a:p>
          </p:txBody>
        </p:sp>
        <p:sp>
          <p:nvSpPr>
            <p:cNvPr id="43" name="TextBox 42">
              <a:hlinkClick r:id="rId6" action="ppaction://hlinksldjump"/>
            </p:cNvPr>
            <p:cNvSpPr txBox="1"/>
            <p:nvPr userDrawn="1"/>
          </p:nvSpPr>
          <p:spPr>
            <a:xfrm>
              <a:off x="275416" y="2378183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重难探究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7" name="组合 46"/>
          <p:cNvGrpSpPr/>
          <p:nvPr userDrawn="1"/>
        </p:nvGrpSpPr>
        <p:grpSpPr>
          <a:xfrm>
            <a:off x="7645150" y="29755"/>
            <a:ext cx="1350050" cy="584775"/>
            <a:chOff x="29482" y="2918863"/>
            <a:chExt cx="1350050" cy="487312"/>
          </a:xfrm>
        </p:grpSpPr>
        <p:sp>
          <p:nvSpPr>
            <p:cNvPr id="48" name="TextBox 47"/>
            <p:cNvSpPr txBox="1"/>
            <p:nvPr userDrawn="1"/>
          </p:nvSpPr>
          <p:spPr>
            <a:xfrm>
              <a:off x="29482" y="2918863"/>
              <a:ext cx="1350050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ANG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TANG JIANCEI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9" name="TextBox 48">
              <a:hlinkClick r:id="rId7" action="ppaction://hlinksldjump"/>
            </p:cNvPr>
            <p:cNvSpPr txBox="1"/>
            <p:nvPr userDrawn="1"/>
          </p:nvSpPr>
          <p:spPr>
            <a:xfrm>
              <a:off x="275416" y="3030391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当堂检测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616403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 userDrawn="1"/>
        </p:nvGrpSpPr>
        <p:grpSpPr>
          <a:xfrm>
            <a:off x="3851921" y="102210"/>
            <a:ext cx="633507" cy="480597"/>
            <a:chOff x="366968" y="1037555"/>
            <a:chExt cx="633507" cy="400497"/>
          </a:xfrm>
        </p:grpSpPr>
        <p:sp>
          <p:nvSpPr>
            <p:cNvPr id="17" name="TextBox 16">
              <a:hlinkClick r:id="rId2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18" name="图片 17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  <p:grpSp>
        <p:nvGrpSpPr>
          <p:cNvPr id="34" name="组合 33"/>
          <p:cNvGrpSpPr/>
          <p:nvPr userDrawn="1"/>
        </p:nvGrpSpPr>
        <p:grpSpPr>
          <a:xfrm>
            <a:off x="4947050" y="29754"/>
            <a:ext cx="1154483" cy="584775"/>
            <a:chOff x="29482" y="1624653"/>
            <a:chExt cx="1154483" cy="487312"/>
          </a:xfrm>
        </p:grpSpPr>
        <p:sp>
          <p:nvSpPr>
            <p:cNvPr id="35" name="TextBox 34"/>
            <p:cNvSpPr txBox="1"/>
            <p:nvPr userDrawn="1"/>
          </p:nvSpPr>
          <p:spPr>
            <a:xfrm>
              <a:off x="29482" y="1624653"/>
              <a:ext cx="1154483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X</a:t>
              </a:r>
              <a:r>
                <a:rPr lang="en-US" altLang="zh-CN" sz="1000" dirty="0" smtClean="0">
                  <a:solidFill>
                    <a:srgbClr val="333333"/>
                  </a:solidFill>
                </a:rPr>
                <a:t>INZHI</a:t>
              </a:r>
              <a:r>
                <a:rPr lang="en-US" altLang="zh-CN" sz="1000" baseline="0" dirty="0" smtClean="0">
                  <a:solidFill>
                    <a:srgbClr val="333333"/>
                  </a:solidFill>
                </a:rPr>
                <a:t> DAOXUE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36" name="TextBox 35">
              <a:hlinkClick r:id="rId4" action="ppaction://hlinksldjump"/>
            </p:cNvPr>
            <p:cNvSpPr txBox="1"/>
            <p:nvPr userDrawn="1"/>
          </p:nvSpPr>
          <p:spPr>
            <a:xfrm>
              <a:off x="275416" y="1728180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新知导学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4" name="组合 43"/>
          <p:cNvGrpSpPr/>
          <p:nvPr userDrawn="1"/>
        </p:nvGrpSpPr>
        <p:grpSpPr>
          <a:xfrm>
            <a:off x="6167395" y="29754"/>
            <a:ext cx="1261884" cy="584775"/>
            <a:chOff x="29482" y="2276802"/>
            <a:chExt cx="1261884" cy="487312"/>
          </a:xfrm>
        </p:grpSpPr>
        <p:sp>
          <p:nvSpPr>
            <p:cNvPr id="45" name="TextBox 44"/>
            <p:cNvSpPr txBox="1"/>
            <p:nvPr userDrawn="1"/>
          </p:nvSpPr>
          <p:spPr>
            <a:xfrm>
              <a:off x="29482" y="2276802"/>
              <a:ext cx="1261884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HONGNAN TANJIU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46" name="TextBox 45">
              <a:hlinkClick r:id="rId5" action="ppaction://hlinksldjump"/>
            </p:cNvPr>
            <p:cNvSpPr txBox="1"/>
            <p:nvPr userDrawn="1"/>
          </p:nvSpPr>
          <p:spPr>
            <a:xfrm>
              <a:off x="275416" y="2378183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重难探究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7" name="组合 46"/>
          <p:cNvGrpSpPr/>
          <p:nvPr userDrawn="1"/>
        </p:nvGrpSpPr>
        <p:grpSpPr>
          <a:xfrm>
            <a:off x="7543337" y="-27384"/>
            <a:ext cx="1443037" cy="880109"/>
            <a:chOff x="11613" y="2907777"/>
            <a:chExt cx="1443037" cy="733424"/>
          </a:xfrm>
        </p:grpSpPr>
        <p:pic>
          <p:nvPicPr>
            <p:cNvPr id="48" name="图片 47"/>
            <p:cNvPicPr>
              <a:picLocks noChangeAspect="1"/>
            </p:cNvPicPr>
            <p:nvPr userDrawn="1"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2907777"/>
              <a:ext cx="1443037" cy="733424"/>
            </a:xfrm>
            <a:prstGeom prst="rect">
              <a:avLst/>
            </a:prstGeom>
          </p:spPr>
        </p:pic>
        <p:sp>
          <p:nvSpPr>
            <p:cNvPr id="49" name="TextBox 48"/>
            <p:cNvSpPr txBox="1"/>
            <p:nvPr userDrawn="1"/>
          </p:nvSpPr>
          <p:spPr>
            <a:xfrm>
              <a:off x="29482" y="2918863"/>
              <a:ext cx="1317990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dirty="0" smtClean="0">
                  <a:solidFill>
                    <a:schemeClr val="bg1"/>
                  </a:solidFill>
                  <a:latin typeface="+mn-lt"/>
                  <a:ea typeface="+mn-ea"/>
                </a:rPr>
                <a:t>ANG</a:t>
              </a:r>
              <a:r>
                <a:rPr lang="en-US" altLang="zh-CN" sz="1000" baseline="0" dirty="0" smtClean="0">
                  <a:solidFill>
                    <a:schemeClr val="bg1"/>
                  </a:solidFill>
                  <a:latin typeface="+mn-lt"/>
                  <a:ea typeface="+mn-ea"/>
                </a:rPr>
                <a:t>TANG JIANCE</a:t>
              </a:r>
              <a:endParaRPr lang="zh-CN" altLang="en-US" sz="1000" dirty="0">
                <a:solidFill>
                  <a:schemeClr val="bg1"/>
                </a:solidFill>
              </a:endParaRPr>
            </a:p>
          </p:txBody>
        </p:sp>
        <p:sp>
          <p:nvSpPr>
            <p:cNvPr id="50" name="TextBox 49">
              <a:hlinkClick r:id="rId7" action="ppaction://hlinksldjump"/>
            </p:cNvPr>
            <p:cNvSpPr txBox="1"/>
            <p:nvPr userDrawn="1"/>
          </p:nvSpPr>
          <p:spPr>
            <a:xfrm>
              <a:off x="275416" y="3030391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当堂检测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795969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6359701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" y="-15916"/>
            <a:ext cx="9143998" cy="793157"/>
            <a:chOff x="2" y="-13263"/>
            <a:chExt cx="9143998" cy="660964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5868180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7218330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 rot="16200000">
              <a:off x="8568479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 userDrawn="1"/>
          </p:nvCxnSpPr>
          <p:spPr>
            <a:xfrm rot="16200000">
              <a:off x="4518030" y="310737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rot="16200000">
              <a:off x="3167880" y="321052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1350" y="115863"/>
            <a:ext cx="504825" cy="504825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8" name="标题占位符 1"/>
          <p:cNvSpPr txBox="1">
            <a:spLocks/>
          </p:cNvSpPr>
          <p:nvPr/>
        </p:nvSpPr>
        <p:spPr>
          <a:xfrm>
            <a:off x="697510" y="169738"/>
            <a:ext cx="2866378" cy="4756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/>
            <a:r>
              <a:rPr lang="zh-CN" altLang="en-US" sz="1600" dirty="0" smtClean="0"/>
              <a:t>第二节  中国的地质灾害</a:t>
            </a:r>
            <a:endParaRPr lang="zh-CN" altLang="zh-CN" sz="1600" kern="1200" dirty="0" smtClean="0">
              <a:solidFill>
                <a:schemeClr val="tx1"/>
              </a:solidFill>
              <a:effectLst/>
              <a:latin typeface="黑体" panose="02010600030101010101" pitchFamily="2" charset="-122"/>
              <a:ea typeface="黑体" panose="02010600030101010101" pitchFamily="2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50" r:id="rId4"/>
    <p:sldLayoutId id="2147483651" r:id="rId5"/>
    <p:sldLayoutId id="2147483652" r:id="rId6"/>
    <p:sldLayoutId id="2147483653" r:id="rId7"/>
    <p:sldLayoutId id="2147483654" r:id="rId8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9.vml"/><Relationship Id="rId5" Type="http://schemas.openxmlformats.org/officeDocument/2006/relationships/package" Target="../embeddings/Microsoft_Office_Word___9.docx"/><Relationship Id="rId4" Type="http://schemas.openxmlformats.org/officeDocument/2006/relationships/slide" Target="slide1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0.vml"/><Relationship Id="rId5" Type="http://schemas.openxmlformats.org/officeDocument/2006/relationships/package" Target="../embeddings/Microsoft_Office_Word___10.docx"/><Relationship Id="rId4" Type="http://schemas.openxmlformats.org/officeDocument/2006/relationships/slide" Target="slide1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1.vml"/><Relationship Id="rId5" Type="http://schemas.openxmlformats.org/officeDocument/2006/relationships/package" Target="../embeddings/Microsoft_Office_Word___11.docx"/><Relationship Id="rId4" Type="http://schemas.openxmlformats.org/officeDocument/2006/relationships/slide" Target="slide1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2.vml"/><Relationship Id="rId5" Type="http://schemas.openxmlformats.org/officeDocument/2006/relationships/package" Target="../embeddings/Microsoft_Office_Word___12.docx"/><Relationship Id="rId4" Type="http://schemas.openxmlformats.org/officeDocument/2006/relationships/slide" Target="slide1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3.vml"/><Relationship Id="rId5" Type="http://schemas.openxmlformats.org/officeDocument/2006/relationships/package" Target="../embeddings/Microsoft_Office_Word___13.docx"/><Relationship Id="rId4" Type="http://schemas.openxmlformats.org/officeDocument/2006/relationships/slide" Target="slide1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4.vml"/><Relationship Id="rId5" Type="http://schemas.openxmlformats.org/officeDocument/2006/relationships/package" Target="../embeddings/Microsoft_Office_Word___14.docx"/><Relationship Id="rId4" Type="http://schemas.openxmlformats.org/officeDocument/2006/relationships/slide" Target="slide1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5.vml"/><Relationship Id="rId5" Type="http://schemas.openxmlformats.org/officeDocument/2006/relationships/package" Target="../embeddings/Microsoft_Office_Word___15.docx"/><Relationship Id="rId4" Type="http://schemas.openxmlformats.org/officeDocument/2006/relationships/slide" Target="slide1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6.vml"/><Relationship Id="rId5" Type="http://schemas.openxmlformats.org/officeDocument/2006/relationships/package" Target="../embeddings/Microsoft_Office_Word___16.docx"/><Relationship Id="rId4" Type="http://schemas.openxmlformats.org/officeDocument/2006/relationships/slide" Target="slide1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7.vml"/><Relationship Id="rId5" Type="http://schemas.openxmlformats.org/officeDocument/2006/relationships/package" Target="../embeddings/Microsoft_Office_Word___17.docx"/><Relationship Id="rId4" Type="http://schemas.openxmlformats.org/officeDocument/2006/relationships/slide" Target="slide1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8.vml"/><Relationship Id="rId5" Type="http://schemas.openxmlformats.org/officeDocument/2006/relationships/package" Target="../embeddings/Microsoft_Office_Word___18.docx"/><Relationship Id="rId4" Type="http://schemas.openxmlformats.org/officeDocument/2006/relationships/slide" Target="slide1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9.vml"/><Relationship Id="rId5" Type="http://schemas.openxmlformats.org/officeDocument/2006/relationships/package" Target="../embeddings/Microsoft_Office_Word___19.docx"/><Relationship Id="rId4" Type="http://schemas.openxmlformats.org/officeDocument/2006/relationships/slide" Target="slide1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0.vml"/><Relationship Id="rId5" Type="http://schemas.openxmlformats.org/officeDocument/2006/relationships/package" Target="../embeddings/Microsoft_Office_Word___20.docx"/><Relationship Id="rId4" Type="http://schemas.openxmlformats.org/officeDocument/2006/relationships/slide" Target="slide1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1.vml"/><Relationship Id="rId5" Type="http://schemas.openxmlformats.org/officeDocument/2006/relationships/package" Target="../embeddings/Microsoft_Office_Word___21.docx"/><Relationship Id="rId4" Type="http://schemas.openxmlformats.org/officeDocument/2006/relationships/slide" Target="slide16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22.docx"/><Relationship Id="rId3" Type="http://schemas.openxmlformats.org/officeDocument/2006/relationships/slide" Target="slide23.xml"/><Relationship Id="rId7" Type="http://schemas.openxmlformats.org/officeDocument/2006/relationships/slide" Target="slide28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2.vml"/><Relationship Id="rId6" Type="http://schemas.openxmlformats.org/officeDocument/2006/relationships/slide" Target="slide26.xml"/><Relationship Id="rId5" Type="http://schemas.openxmlformats.org/officeDocument/2006/relationships/slide" Target="slide25.xml"/><Relationship Id="rId4" Type="http://schemas.openxmlformats.org/officeDocument/2006/relationships/slide" Target="slide24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23.docx"/><Relationship Id="rId3" Type="http://schemas.openxmlformats.org/officeDocument/2006/relationships/slide" Target="slide23.xml"/><Relationship Id="rId7" Type="http://schemas.openxmlformats.org/officeDocument/2006/relationships/slide" Target="slide28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3.vml"/><Relationship Id="rId6" Type="http://schemas.openxmlformats.org/officeDocument/2006/relationships/slide" Target="slide26.xml"/><Relationship Id="rId5" Type="http://schemas.openxmlformats.org/officeDocument/2006/relationships/slide" Target="slide25.xml"/><Relationship Id="rId4" Type="http://schemas.openxmlformats.org/officeDocument/2006/relationships/slide" Target="slide24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24.docx"/><Relationship Id="rId3" Type="http://schemas.openxmlformats.org/officeDocument/2006/relationships/slide" Target="slide23.xml"/><Relationship Id="rId7" Type="http://schemas.openxmlformats.org/officeDocument/2006/relationships/slide" Target="slide28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4.vml"/><Relationship Id="rId6" Type="http://schemas.openxmlformats.org/officeDocument/2006/relationships/slide" Target="slide26.xml"/><Relationship Id="rId5" Type="http://schemas.openxmlformats.org/officeDocument/2006/relationships/slide" Target="slide25.xml"/><Relationship Id="rId4" Type="http://schemas.openxmlformats.org/officeDocument/2006/relationships/slide" Target="slide24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25.docx"/><Relationship Id="rId3" Type="http://schemas.openxmlformats.org/officeDocument/2006/relationships/slide" Target="slide23.xml"/><Relationship Id="rId7" Type="http://schemas.openxmlformats.org/officeDocument/2006/relationships/slide" Target="slide28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5.vml"/><Relationship Id="rId6" Type="http://schemas.openxmlformats.org/officeDocument/2006/relationships/slide" Target="slide26.xml"/><Relationship Id="rId5" Type="http://schemas.openxmlformats.org/officeDocument/2006/relationships/slide" Target="slide25.xml"/><Relationship Id="rId4" Type="http://schemas.openxmlformats.org/officeDocument/2006/relationships/slide" Target="slide24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26.docx"/><Relationship Id="rId3" Type="http://schemas.openxmlformats.org/officeDocument/2006/relationships/slide" Target="slide23.xml"/><Relationship Id="rId7" Type="http://schemas.openxmlformats.org/officeDocument/2006/relationships/slide" Target="slide28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6.vml"/><Relationship Id="rId6" Type="http://schemas.openxmlformats.org/officeDocument/2006/relationships/slide" Target="slide26.xml"/><Relationship Id="rId5" Type="http://schemas.openxmlformats.org/officeDocument/2006/relationships/slide" Target="slide25.xml"/><Relationship Id="rId4" Type="http://schemas.openxmlformats.org/officeDocument/2006/relationships/slide" Target="slide24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27.docx"/><Relationship Id="rId3" Type="http://schemas.openxmlformats.org/officeDocument/2006/relationships/slide" Target="slide23.xml"/><Relationship Id="rId7" Type="http://schemas.openxmlformats.org/officeDocument/2006/relationships/slide" Target="slide28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7.vml"/><Relationship Id="rId6" Type="http://schemas.openxmlformats.org/officeDocument/2006/relationships/slide" Target="slide26.xml"/><Relationship Id="rId5" Type="http://schemas.openxmlformats.org/officeDocument/2006/relationships/slide" Target="slide25.xml"/><Relationship Id="rId4" Type="http://schemas.openxmlformats.org/officeDocument/2006/relationships/slide" Target="slide24.xml"/><Relationship Id="rId9" Type="http://schemas.openxmlformats.org/officeDocument/2006/relationships/image" Target="../media/image34.jpe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28.docx"/><Relationship Id="rId3" Type="http://schemas.openxmlformats.org/officeDocument/2006/relationships/slide" Target="slide23.xml"/><Relationship Id="rId7" Type="http://schemas.openxmlformats.org/officeDocument/2006/relationships/slide" Target="slide28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8.vml"/><Relationship Id="rId6" Type="http://schemas.openxmlformats.org/officeDocument/2006/relationships/slide" Target="slide26.xml"/><Relationship Id="rId5" Type="http://schemas.openxmlformats.org/officeDocument/2006/relationships/slide" Target="slide25.xml"/><Relationship Id="rId4" Type="http://schemas.openxmlformats.org/officeDocument/2006/relationships/slide" Target="slide2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7" Type="http://schemas.openxmlformats.org/officeDocument/2006/relationships/package" Target="../embeddings/Microsoft_Office_Word___2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.vml"/><Relationship Id="rId6" Type="http://schemas.openxmlformats.org/officeDocument/2006/relationships/slide" Target="slide7.xml"/><Relationship Id="rId5" Type="http://schemas.openxmlformats.org/officeDocument/2006/relationships/slide" Target="slide5.xml"/><Relationship Id="rId4" Type="http://schemas.openxmlformats.org/officeDocument/2006/relationships/slide" Target="slide3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29.docx"/><Relationship Id="rId3" Type="http://schemas.openxmlformats.org/officeDocument/2006/relationships/slide" Target="slide23.xml"/><Relationship Id="rId7" Type="http://schemas.openxmlformats.org/officeDocument/2006/relationships/slide" Target="slide28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9.vml"/><Relationship Id="rId6" Type="http://schemas.openxmlformats.org/officeDocument/2006/relationships/slide" Target="slide26.xml"/><Relationship Id="rId5" Type="http://schemas.openxmlformats.org/officeDocument/2006/relationships/slide" Target="slide25.xml"/><Relationship Id="rId4" Type="http://schemas.openxmlformats.org/officeDocument/2006/relationships/slide" Target="slide2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3.vml"/><Relationship Id="rId6" Type="http://schemas.openxmlformats.org/officeDocument/2006/relationships/package" Target="../embeddings/Microsoft_Office_Word___3.docx"/><Relationship Id="rId5" Type="http://schemas.openxmlformats.org/officeDocument/2006/relationships/slide" Target="slide7.xml"/><Relationship Id="rId4" Type="http://schemas.openxmlformats.org/officeDocument/2006/relationships/slide" Target="slide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4.vml"/><Relationship Id="rId6" Type="http://schemas.openxmlformats.org/officeDocument/2006/relationships/package" Target="../embeddings/Microsoft_Office_Word___4.docx"/><Relationship Id="rId5" Type="http://schemas.openxmlformats.org/officeDocument/2006/relationships/slide" Target="slide7.xml"/><Relationship Id="rId4" Type="http://schemas.openxmlformats.org/officeDocument/2006/relationships/slide" Target="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5.vml"/><Relationship Id="rId6" Type="http://schemas.openxmlformats.org/officeDocument/2006/relationships/package" Target="../embeddings/Microsoft_Office_Word___5.docx"/><Relationship Id="rId5" Type="http://schemas.openxmlformats.org/officeDocument/2006/relationships/slide" Target="slide7.xml"/><Relationship Id="rId4" Type="http://schemas.openxmlformats.org/officeDocument/2006/relationships/slide" Target="slide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6.vml"/><Relationship Id="rId6" Type="http://schemas.openxmlformats.org/officeDocument/2006/relationships/package" Target="../embeddings/Microsoft_Office_Word___6.docx"/><Relationship Id="rId5" Type="http://schemas.openxmlformats.org/officeDocument/2006/relationships/slide" Target="slide7.xml"/><Relationship Id="rId4" Type="http://schemas.openxmlformats.org/officeDocument/2006/relationships/slide" Target="slide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7.vml"/><Relationship Id="rId6" Type="http://schemas.openxmlformats.org/officeDocument/2006/relationships/package" Target="../embeddings/Microsoft_Office_Word___7.docx"/><Relationship Id="rId5" Type="http://schemas.openxmlformats.org/officeDocument/2006/relationships/slide" Target="slide7.xml"/><Relationship Id="rId4" Type="http://schemas.openxmlformats.org/officeDocument/2006/relationships/slide" Target="slide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8.vml"/><Relationship Id="rId5" Type="http://schemas.openxmlformats.org/officeDocument/2006/relationships/package" Target="../embeddings/Microsoft_Office_Word___8.docx"/><Relationship Id="rId4" Type="http://schemas.openxmlformats.org/officeDocument/2006/relationships/slide" Target="slide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160333" y="2924944"/>
            <a:ext cx="6823335" cy="576064"/>
          </a:xfrm>
        </p:spPr>
        <p:txBody>
          <a:bodyPr/>
          <a:lstStyle/>
          <a:p>
            <a:r>
              <a:rPr lang="zh-CN" altLang="en-US" dirty="0" smtClean="0"/>
              <a:t>第</a:t>
            </a:r>
            <a:r>
              <a:rPr lang="zh-CN" altLang="en-US" dirty="0"/>
              <a:t>二</a:t>
            </a:r>
            <a:r>
              <a:rPr lang="zh-CN" altLang="en-US" dirty="0" smtClean="0"/>
              <a:t>节  中国的地质灾害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xmlns="" val="2417607151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048399775"/>
              </p:ext>
            </p:extLst>
          </p:nvPr>
        </p:nvGraphicFramePr>
        <p:xfrm>
          <a:off x="508000" y="1924362"/>
          <a:ext cx="8128000" cy="3448854"/>
        </p:xfrm>
        <a:graphic>
          <a:graphicData uri="http://schemas.openxmlformats.org/presentationml/2006/ole">
            <p:oleObj spid="_x0000_s54290" name="文档" r:id="rId5" imgW="3838807" imgH="1628775" progId="Word.Document.12">
              <p:embed/>
            </p:oleObj>
          </a:graphicData>
        </a:graphic>
      </p:graphicFrame>
      <p:sp>
        <p:nvSpPr>
          <p:cNvPr id="11" name="矩形 10"/>
          <p:cNvSpPr/>
          <p:nvPr/>
        </p:nvSpPr>
        <p:spPr>
          <a:xfrm>
            <a:off x="204816" y="2564904"/>
            <a:ext cx="8712968" cy="388616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04816" y="3270774"/>
            <a:ext cx="8712968" cy="734289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51520" y="4293096"/>
            <a:ext cx="8712968" cy="108012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666963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887240812"/>
              </p:ext>
            </p:extLst>
          </p:nvPr>
        </p:nvGraphicFramePr>
        <p:xfrm>
          <a:off x="508000" y="1791235"/>
          <a:ext cx="8128000" cy="3529529"/>
        </p:xfrm>
        <a:graphic>
          <a:graphicData uri="http://schemas.openxmlformats.org/presentationml/2006/ole">
            <p:oleObj spid="_x0000_s55314" name="文档" r:id="rId5" imgW="3838807" imgH="1667284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8256024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pull dir="u"/>
      </p:transition>
    </mc:Choice>
    <mc:Fallback>
      <p:transition spd="slow">
        <p:pull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991291577"/>
              </p:ext>
            </p:extLst>
          </p:nvPr>
        </p:nvGraphicFramePr>
        <p:xfrm>
          <a:off x="508000" y="1801406"/>
          <a:ext cx="8128000" cy="3643818"/>
        </p:xfrm>
        <a:graphic>
          <a:graphicData uri="http://schemas.openxmlformats.org/presentationml/2006/ole">
            <p:oleObj spid="_x0000_s56338" name="文档" r:id="rId5" imgW="3838807" imgH="1721197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1041035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cover/>
      </p:transition>
    </mc:Choice>
    <mc:Fallback>
      <p:transition spd="slow">
        <p:cover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78173349"/>
              </p:ext>
            </p:extLst>
          </p:nvPr>
        </p:nvGraphicFramePr>
        <p:xfrm>
          <a:off x="508000" y="1405846"/>
          <a:ext cx="8128000" cy="5119498"/>
        </p:xfrm>
        <a:graphic>
          <a:graphicData uri="http://schemas.openxmlformats.org/presentationml/2006/ole">
            <p:oleObj spid="_x0000_s100357" name="文档" r:id="rId5" imgW="3838807" imgH="2418048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9753666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trips dir="ld"/>
      </p:transition>
    </mc:Choice>
    <mc:Fallback>
      <p:transition spd="slow">
        <p:strips dir="ld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363501006"/>
              </p:ext>
            </p:extLst>
          </p:nvPr>
        </p:nvGraphicFramePr>
        <p:xfrm>
          <a:off x="508000" y="2396298"/>
          <a:ext cx="8128000" cy="2319404"/>
        </p:xfrm>
        <a:graphic>
          <a:graphicData uri="http://schemas.openxmlformats.org/presentationml/2006/ole">
            <p:oleObj spid="_x0000_s101380" name="文档" r:id="rId5" imgW="3838807" imgH="1095003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41057371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trips dir="rd"/>
      </p:transition>
    </mc:Choice>
    <mc:Fallback>
      <p:transition spd="slow">
        <p:strips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842633755"/>
              </p:ext>
            </p:extLst>
          </p:nvPr>
        </p:nvGraphicFramePr>
        <p:xfrm>
          <a:off x="508000" y="2231586"/>
          <a:ext cx="8128000" cy="2648827"/>
        </p:xfrm>
        <a:graphic>
          <a:graphicData uri="http://schemas.openxmlformats.org/presentationml/2006/ole">
            <p:oleObj spid="_x0000_s57362" name="文档" r:id="rId5" imgW="3838807" imgH="1251719" progId="Word.Document.12">
              <p:embed/>
            </p:oleObj>
          </a:graphicData>
        </a:graphic>
      </p:graphicFrame>
      <p:sp>
        <p:nvSpPr>
          <p:cNvPr id="8" name="矩形 7"/>
          <p:cNvSpPr/>
          <p:nvPr/>
        </p:nvSpPr>
        <p:spPr>
          <a:xfrm>
            <a:off x="179512" y="3191460"/>
            <a:ext cx="8712968" cy="1821716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210639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zoom dir="in"/>
      </p:transition>
    </mc:Choice>
    <mc:Fallback>
      <p:transition spd="slow">
        <p:zoom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243721471"/>
              </p:ext>
            </p:extLst>
          </p:nvPr>
        </p:nvGraphicFramePr>
        <p:xfrm>
          <a:off x="508000" y="1574081"/>
          <a:ext cx="8128000" cy="4447207"/>
        </p:xfrm>
        <a:graphic>
          <a:graphicData uri="http://schemas.openxmlformats.org/presentationml/2006/ole">
            <p:oleObj spid="_x0000_s15410" name="文档" r:id="rId5" imgW="3838807" imgH="2100597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2466599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split orient="vert" dir="in"/>
      </p:transition>
    </mc:Choice>
    <mc:Fallback>
      <p:transition spd="slow">
        <p:split orient="vert"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473760183"/>
              </p:ext>
            </p:extLst>
          </p:nvPr>
        </p:nvGraphicFramePr>
        <p:xfrm>
          <a:off x="508000" y="1831573"/>
          <a:ext cx="8128000" cy="3448854"/>
        </p:xfrm>
        <a:graphic>
          <a:graphicData uri="http://schemas.openxmlformats.org/presentationml/2006/ole">
            <p:oleObj spid="_x0000_s62482" name="文档" r:id="rId5" imgW="3838807" imgH="1628775" progId="Word.Document.12">
              <p:embed/>
            </p:oleObj>
          </a:graphicData>
        </a:graphic>
      </p:graphicFrame>
      <p:sp>
        <p:nvSpPr>
          <p:cNvPr id="10" name="矩形 9"/>
          <p:cNvSpPr/>
          <p:nvPr/>
        </p:nvSpPr>
        <p:spPr>
          <a:xfrm>
            <a:off x="208112" y="2143614"/>
            <a:ext cx="8712968" cy="1069362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82924" y="3511766"/>
            <a:ext cx="8712968" cy="353287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82924" y="4221088"/>
            <a:ext cx="8712968" cy="1069362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453778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596844051"/>
              </p:ext>
            </p:extLst>
          </p:nvPr>
        </p:nvGraphicFramePr>
        <p:xfrm>
          <a:off x="508000" y="1433265"/>
          <a:ext cx="8128000" cy="4948063"/>
        </p:xfrm>
        <a:graphic>
          <a:graphicData uri="http://schemas.openxmlformats.org/presentationml/2006/ole">
            <p:oleObj spid="_x0000_s63506" name="文档" r:id="rId5" imgW="3838807" imgH="2337346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6482658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pull dir="lu"/>
      </p:transition>
    </mc:Choice>
    <mc:Fallback>
      <p:transition spd="slow">
        <p:pull dir="lu"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418194464"/>
              </p:ext>
            </p:extLst>
          </p:nvPr>
        </p:nvGraphicFramePr>
        <p:xfrm>
          <a:off x="508000" y="1626448"/>
          <a:ext cx="8128000" cy="4322832"/>
        </p:xfrm>
        <a:graphic>
          <a:graphicData uri="http://schemas.openxmlformats.org/presentationml/2006/ole">
            <p:oleObj spid="_x0000_s64530" name="文档" r:id="rId5" imgW="3838807" imgH="2041996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8162114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split dir="in"/>
      </p:transition>
    </mc:Choice>
    <mc:Fallback>
      <p:transition spd="slow">
        <p:split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404782689"/>
              </p:ext>
            </p:extLst>
          </p:nvPr>
        </p:nvGraphicFramePr>
        <p:xfrm>
          <a:off x="508000" y="1126287"/>
          <a:ext cx="8128000" cy="5399057"/>
        </p:xfrm>
        <a:graphic>
          <a:graphicData uri="http://schemas.openxmlformats.org/presentationml/2006/ole">
            <p:oleObj spid="_x0000_s1114" name="文档" r:id="rId3" imgW="3948201" imgH="2622649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7889699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771665533"/>
              </p:ext>
            </p:extLst>
          </p:nvPr>
        </p:nvGraphicFramePr>
        <p:xfrm>
          <a:off x="508000" y="2562690"/>
          <a:ext cx="8128000" cy="1986621"/>
        </p:xfrm>
        <a:graphic>
          <a:graphicData uri="http://schemas.openxmlformats.org/presentationml/2006/ole">
            <p:oleObj spid="_x0000_s65554" name="文档" r:id="rId5" imgW="3838807" imgH="938957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3643080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cover dir="rd"/>
      </p:transition>
    </mc:Choice>
    <mc:Fallback>
      <p:transition spd="slow">
        <p:cover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042323015"/>
              </p:ext>
            </p:extLst>
          </p:nvPr>
        </p:nvGraphicFramePr>
        <p:xfrm>
          <a:off x="508000" y="2083683"/>
          <a:ext cx="8128000" cy="2944635"/>
        </p:xfrm>
        <a:graphic>
          <a:graphicData uri="http://schemas.openxmlformats.org/presentationml/2006/ole">
            <p:oleObj spid="_x0000_s95239" name="文档" r:id="rId5" imgW="3838807" imgH="1390352" progId="Word.Document.12">
              <p:embed/>
            </p:oleObj>
          </a:graphicData>
        </a:graphic>
      </p:graphicFrame>
      <p:sp>
        <p:nvSpPr>
          <p:cNvPr id="8" name="矩形 7"/>
          <p:cNvSpPr/>
          <p:nvPr/>
        </p:nvSpPr>
        <p:spPr>
          <a:xfrm>
            <a:off x="264325" y="3702269"/>
            <a:ext cx="8712968" cy="1526931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405840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pull dir="r"/>
      </p:transition>
    </mc:Choice>
    <mc:Fallback>
      <p:transition spd="slow">
        <p:pull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044077781"/>
              </p:ext>
            </p:extLst>
          </p:nvPr>
        </p:nvGraphicFramePr>
        <p:xfrm>
          <a:off x="508000" y="1954591"/>
          <a:ext cx="8128000" cy="3202818"/>
        </p:xfrm>
        <a:graphic>
          <a:graphicData uri="http://schemas.openxmlformats.org/presentationml/2006/ole">
            <p:oleObj spid="_x0000_s96263" name="文档" r:id="rId5" imgW="4000723" imgH="1575867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4102712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checker dir="vert"/>
      </p:transition>
    </mc:Choice>
    <mc:Fallback>
      <p:transition spd="slow">
        <p:checker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154230" y="836712"/>
            <a:ext cx="24384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       2       3       4-5       6</a:t>
            </a:r>
            <a:endParaRPr lang="zh-CN" altLang="en-US" dirty="0"/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6156176" y="869763"/>
            <a:ext cx="288765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6660232" y="880369"/>
            <a:ext cx="287055" cy="294867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hlinkClick r:id="rId5" action="ppaction://hlinksldjump"/>
          </p:cNvPr>
          <p:cNvSpPr/>
          <p:nvPr/>
        </p:nvSpPr>
        <p:spPr>
          <a:xfrm>
            <a:off x="7164288" y="871703"/>
            <a:ext cx="297324" cy="294867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hlinkClick r:id="rId6" action="ppaction://hlinksldjump"/>
          </p:cNvPr>
          <p:cNvSpPr/>
          <p:nvPr/>
        </p:nvSpPr>
        <p:spPr>
          <a:xfrm>
            <a:off x="7631624" y="878128"/>
            <a:ext cx="435312" cy="294867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hlinkClick r:id="rId7" action="ppaction://hlinksldjump"/>
          </p:cNvPr>
          <p:cNvSpPr/>
          <p:nvPr/>
        </p:nvSpPr>
        <p:spPr>
          <a:xfrm>
            <a:off x="8285608" y="858228"/>
            <a:ext cx="297324" cy="294867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975553370"/>
              </p:ext>
            </p:extLst>
          </p:nvPr>
        </p:nvGraphicFramePr>
        <p:xfrm>
          <a:off x="508000" y="2231586"/>
          <a:ext cx="8128000" cy="2648827"/>
        </p:xfrm>
        <a:graphic>
          <a:graphicData uri="http://schemas.openxmlformats.org/presentationml/2006/ole">
            <p:oleObj spid="_x0000_s28719" name="文档" r:id="rId8" imgW="3838807" imgH="1251719" progId="Word.Document.12">
              <p:embed/>
            </p:oleObj>
          </a:graphicData>
        </a:graphic>
      </p:graphicFrame>
      <p:sp>
        <p:nvSpPr>
          <p:cNvPr id="12" name="矩形 11"/>
          <p:cNvSpPr/>
          <p:nvPr/>
        </p:nvSpPr>
        <p:spPr>
          <a:xfrm>
            <a:off x="142695" y="3858564"/>
            <a:ext cx="8712968" cy="676594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37962" y="4524400"/>
            <a:ext cx="8712968" cy="353287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28481823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6154230" y="836712"/>
            <a:ext cx="24384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       2       3       4-5       6</a:t>
            </a:r>
            <a:endParaRPr lang="zh-CN" altLang="en-US" dirty="0"/>
          </a:p>
        </p:txBody>
      </p:sp>
      <p:sp>
        <p:nvSpPr>
          <p:cNvPr id="13" name="矩形 12">
            <a:hlinkClick r:id="rId3" action="ppaction://hlinksldjump"/>
          </p:cNvPr>
          <p:cNvSpPr/>
          <p:nvPr/>
        </p:nvSpPr>
        <p:spPr>
          <a:xfrm>
            <a:off x="6156176" y="869763"/>
            <a:ext cx="288765" cy="294867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>
            <a:hlinkClick r:id="rId4" action="ppaction://hlinksldjump"/>
          </p:cNvPr>
          <p:cNvSpPr/>
          <p:nvPr/>
        </p:nvSpPr>
        <p:spPr>
          <a:xfrm>
            <a:off x="6660232" y="880369"/>
            <a:ext cx="287055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>
            <a:hlinkClick r:id="rId5" action="ppaction://hlinksldjump"/>
          </p:cNvPr>
          <p:cNvSpPr/>
          <p:nvPr/>
        </p:nvSpPr>
        <p:spPr>
          <a:xfrm>
            <a:off x="7164288" y="871703"/>
            <a:ext cx="297324" cy="294867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>
            <a:hlinkClick r:id="rId6" action="ppaction://hlinksldjump"/>
          </p:cNvPr>
          <p:cNvSpPr/>
          <p:nvPr/>
        </p:nvSpPr>
        <p:spPr>
          <a:xfrm>
            <a:off x="7631624" y="878128"/>
            <a:ext cx="435312" cy="294867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>
            <a:hlinkClick r:id="rId7" action="ppaction://hlinksldjump"/>
          </p:cNvPr>
          <p:cNvSpPr/>
          <p:nvPr/>
        </p:nvSpPr>
        <p:spPr>
          <a:xfrm>
            <a:off x="8285608" y="858228"/>
            <a:ext cx="297324" cy="294867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007923124"/>
              </p:ext>
            </p:extLst>
          </p:nvPr>
        </p:nvGraphicFramePr>
        <p:xfrm>
          <a:off x="508000" y="2727402"/>
          <a:ext cx="8128000" cy="1657197"/>
        </p:xfrm>
        <a:graphic>
          <a:graphicData uri="http://schemas.openxmlformats.org/presentationml/2006/ole">
            <p:oleObj spid="_x0000_s30767" name="文档" r:id="rId8" imgW="3838807" imgH="782241" progId="Word.Document.12">
              <p:embed/>
            </p:oleObj>
          </a:graphicData>
        </a:graphic>
      </p:graphicFrame>
      <p:sp>
        <p:nvSpPr>
          <p:cNvPr id="26" name="矩形 25"/>
          <p:cNvSpPr/>
          <p:nvPr/>
        </p:nvSpPr>
        <p:spPr>
          <a:xfrm>
            <a:off x="251520" y="3695516"/>
            <a:ext cx="8712968" cy="353287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255120" y="4048803"/>
            <a:ext cx="8712968" cy="353287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66135475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6154230" y="836712"/>
            <a:ext cx="24384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       2       3       4-5       6</a:t>
            </a:r>
            <a:endParaRPr lang="zh-CN" altLang="en-US" dirty="0"/>
          </a:p>
        </p:txBody>
      </p:sp>
      <p:sp>
        <p:nvSpPr>
          <p:cNvPr id="12" name="矩形 11">
            <a:hlinkClick r:id="rId3" action="ppaction://hlinksldjump"/>
          </p:cNvPr>
          <p:cNvSpPr/>
          <p:nvPr/>
        </p:nvSpPr>
        <p:spPr>
          <a:xfrm>
            <a:off x="6156176" y="869763"/>
            <a:ext cx="288765" cy="294867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hlinkClick r:id="rId4" action="ppaction://hlinksldjump"/>
          </p:cNvPr>
          <p:cNvSpPr/>
          <p:nvPr/>
        </p:nvSpPr>
        <p:spPr>
          <a:xfrm>
            <a:off x="6660232" y="880369"/>
            <a:ext cx="287055" cy="294867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>
            <a:hlinkClick r:id="rId5" action="ppaction://hlinksldjump"/>
          </p:cNvPr>
          <p:cNvSpPr/>
          <p:nvPr/>
        </p:nvSpPr>
        <p:spPr>
          <a:xfrm>
            <a:off x="7132014" y="871703"/>
            <a:ext cx="297324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>
            <a:hlinkClick r:id="rId6" action="ppaction://hlinksldjump"/>
          </p:cNvPr>
          <p:cNvSpPr/>
          <p:nvPr/>
        </p:nvSpPr>
        <p:spPr>
          <a:xfrm>
            <a:off x="7631624" y="878128"/>
            <a:ext cx="435312" cy="294867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>
            <a:hlinkClick r:id="rId7" action="ppaction://hlinksldjump"/>
          </p:cNvPr>
          <p:cNvSpPr/>
          <p:nvPr/>
        </p:nvSpPr>
        <p:spPr>
          <a:xfrm>
            <a:off x="8285608" y="858228"/>
            <a:ext cx="297324" cy="294867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401095770"/>
              </p:ext>
            </p:extLst>
          </p:nvPr>
        </p:nvGraphicFramePr>
        <p:xfrm>
          <a:off x="508000" y="1900483"/>
          <a:ext cx="8128000" cy="3311033"/>
        </p:xfrm>
        <a:graphic>
          <a:graphicData uri="http://schemas.openxmlformats.org/presentationml/2006/ole">
            <p:oleObj spid="_x0000_s32815" name="文档" r:id="rId8" imgW="3838807" imgH="1564481" progId="Word.Document.12">
              <p:embed/>
            </p:oleObj>
          </a:graphicData>
        </a:graphic>
      </p:graphicFrame>
      <p:sp>
        <p:nvSpPr>
          <p:cNvPr id="25" name="矩形 24"/>
          <p:cNvSpPr/>
          <p:nvPr/>
        </p:nvSpPr>
        <p:spPr>
          <a:xfrm>
            <a:off x="107504" y="3843428"/>
            <a:ext cx="8712968" cy="102168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118567" y="4858402"/>
            <a:ext cx="8712968" cy="353287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04421249"/>
      </p:ext>
    </p:extLst>
  </p:cSld>
  <p:clrMapOvr>
    <a:masterClrMapping/>
  </p:clrMapOvr>
  <p:transition spd="slow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6154230" y="836712"/>
            <a:ext cx="24384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       2       3       4-5       6</a:t>
            </a:r>
            <a:endParaRPr lang="zh-CN" altLang="en-US" dirty="0"/>
          </a:p>
        </p:txBody>
      </p:sp>
      <p:sp>
        <p:nvSpPr>
          <p:cNvPr id="12" name="矩形 11">
            <a:hlinkClick r:id="rId3" action="ppaction://hlinksldjump"/>
          </p:cNvPr>
          <p:cNvSpPr/>
          <p:nvPr/>
        </p:nvSpPr>
        <p:spPr>
          <a:xfrm>
            <a:off x="6156176" y="869763"/>
            <a:ext cx="288765" cy="294867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>
            <a:hlinkClick r:id="rId4" action="ppaction://hlinksldjump"/>
          </p:cNvPr>
          <p:cNvSpPr/>
          <p:nvPr/>
        </p:nvSpPr>
        <p:spPr>
          <a:xfrm>
            <a:off x="6660232" y="880369"/>
            <a:ext cx="287055" cy="294867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>
            <a:hlinkClick r:id="rId5" action="ppaction://hlinksldjump"/>
          </p:cNvPr>
          <p:cNvSpPr/>
          <p:nvPr/>
        </p:nvSpPr>
        <p:spPr>
          <a:xfrm>
            <a:off x="7132014" y="871703"/>
            <a:ext cx="297324" cy="294867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>
            <a:hlinkClick r:id="rId6" action="ppaction://hlinksldjump"/>
          </p:cNvPr>
          <p:cNvSpPr/>
          <p:nvPr/>
        </p:nvSpPr>
        <p:spPr>
          <a:xfrm>
            <a:off x="7631624" y="878128"/>
            <a:ext cx="435312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>
            <a:hlinkClick r:id="rId7" action="ppaction://hlinksldjump"/>
          </p:cNvPr>
          <p:cNvSpPr/>
          <p:nvPr/>
        </p:nvSpPr>
        <p:spPr>
          <a:xfrm>
            <a:off x="8285608" y="858228"/>
            <a:ext cx="297324" cy="294867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19353993"/>
              </p:ext>
            </p:extLst>
          </p:nvPr>
        </p:nvGraphicFramePr>
        <p:xfrm>
          <a:off x="508000" y="1382479"/>
          <a:ext cx="8128000" cy="4638809"/>
        </p:xfrm>
        <a:graphic>
          <a:graphicData uri="http://schemas.openxmlformats.org/presentationml/2006/ole">
            <p:oleObj spid="_x0000_s33839" name="文档" r:id="rId8" imgW="3838807" imgH="2191010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4204421249"/>
      </p:ext>
    </p:extLst>
  </p:cSld>
  <p:clrMapOvr>
    <a:masterClrMapping/>
  </p:clrMapOvr>
  <p:transition spd="slow">
    <p:wipe dir="u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6154230" y="836712"/>
            <a:ext cx="24384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       2       3       4-5       6</a:t>
            </a:r>
            <a:endParaRPr lang="zh-CN" altLang="en-US" dirty="0"/>
          </a:p>
        </p:txBody>
      </p:sp>
      <p:sp>
        <p:nvSpPr>
          <p:cNvPr id="12" name="矩形 11">
            <a:hlinkClick r:id="rId3" action="ppaction://hlinksldjump"/>
          </p:cNvPr>
          <p:cNvSpPr/>
          <p:nvPr/>
        </p:nvSpPr>
        <p:spPr>
          <a:xfrm>
            <a:off x="6156176" y="869763"/>
            <a:ext cx="288765" cy="294867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>
            <a:hlinkClick r:id="rId4" action="ppaction://hlinksldjump"/>
          </p:cNvPr>
          <p:cNvSpPr/>
          <p:nvPr/>
        </p:nvSpPr>
        <p:spPr>
          <a:xfrm>
            <a:off x="6660232" y="880369"/>
            <a:ext cx="287055" cy="294867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>
            <a:hlinkClick r:id="rId5" action="ppaction://hlinksldjump"/>
          </p:cNvPr>
          <p:cNvSpPr/>
          <p:nvPr/>
        </p:nvSpPr>
        <p:spPr>
          <a:xfrm>
            <a:off x="7132014" y="871703"/>
            <a:ext cx="297324" cy="294867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>
            <a:hlinkClick r:id="rId6" action="ppaction://hlinksldjump"/>
          </p:cNvPr>
          <p:cNvSpPr/>
          <p:nvPr/>
        </p:nvSpPr>
        <p:spPr>
          <a:xfrm>
            <a:off x="7631624" y="878128"/>
            <a:ext cx="435312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>
            <a:hlinkClick r:id="rId7" action="ppaction://hlinksldjump"/>
          </p:cNvPr>
          <p:cNvSpPr/>
          <p:nvPr/>
        </p:nvSpPr>
        <p:spPr>
          <a:xfrm>
            <a:off x="8285608" y="858228"/>
            <a:ext cx="297324" cy="294867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18170924"/>
              </p:ext>
            </p:extLst>
          </p:nvPr>
        </p:nvGraphicFramePr>
        <p:xfrm>
          <a:off x="508000" y="3058504"/>
          <a:ext cx="8128000" cy="994991"/>
        </p:xfrm>
        <a:graphic>
          <a:graphicData uri="http://schemas.openxmlformats.org/presentationml/2006/ole">
            <p:oleObj spid="_x0000_s102404" name="文档" r:id="rId8" imgW="3838807" imgH="469478" progId="Word.Document.12">
              <p:embed/>
            </p:oleObj>
          </a:graphicData>
        </a:graphic>
      </p:graphicFrame>
      <p:sp>
        <p:nvSpPr>
          <p:cNvPr id="14" name="矩形 13"/>
          <p:cNvSpPr/>
          <p:nvPr/>
        </p:nvSpPr>
        <p:spPr>
          <a:xfrm>
            <a:off x="153155" y="3706274"/>
            <a:ext cx="6291786" cy="353287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95834329"/>
      </p:ext>
    </p:extLst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6154230" y="836712"/>
            <a:ext cx="24384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       2       3       4-5       6</a:t>
            </a:r>
            <a:endParaRPr lang="zh-CN" altLang="en-US" dirty="0"/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6156176" y="869763"/>
            <a:ext cx="288765" cy="294867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6660232" y="880369"/>
            <a:ext cx="287055" cy="294867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hlinkClick r:id="rId5" action="ppaction://hlinksldjump"/>
          </p:cNvPr>
          <p:cNvSpPr/>
          <p:nvPr/>
        </p:nvSpPr>
        <p:spPr>
          <a:xfrm>
            <a:off x="7164288" y="871703"/>
            <a:ext cx="297324" cy="294867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>
            <a:hlinkClick r:id="rId6" action="ppaction://hlinksldjump"/>
          </p:cNvPr>
          <p:cNvSpPr/>
          <p:nvPr/>
        </p:nvSpPr>
        <p:spPr>
          <a:xfrm>
            <a:off x="7631624" y="878128"/>
            <a:ext cx="435312" cy="294867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>
            <a:hlinkClick r:id="rId7" action="ppaction://hlinksldjump"/>
          </p:cNvPr>
          <p:cNvSpPr/>
          <p:nvPr/>
        </p:nvSpPr>
        <p:spPr>
          <a:xfrm>
            <a:off x="8285608" y="858228"/>
            <a:ext cx="297324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062153817"/>
              </p:ext>
            </p:extLst>
          </p:nvPr>
        </p:nvGraphicFramePr>
        <p:xfrm>
          <a:off x="508000" y="1251988"/>
          <a:ext cx="8128000" cy="2414552"/>
        </p:xfrm>
        <a:graphic>
          <a:graphicData uri="http://schemas.openxmlformats.org/presentationml/2006/ole">
            <p:oleObj spid="_x0000_s92171" name="文档" r:id="rId8" imgW="3895679" imgH="1157622" progId="Word.Document.12">
              <p:embed/>
            </p:oleObj>
          </a:graphicData>
        </a:graphic>
      </p:graphicFrame>
      <p:pic>
        <p:nvPicPr>
          <p:cNvPr id="20" name="D07.eps" descr="id:2147488561;FounderCES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2195736" y="3645023"/>
            <a:ext cx="3958494" cy="31947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391746103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6154230" y="836712"/>
            <a:ext cx="24384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       2       3       4-5       6</a:t>
            </a:r>
            <a:endParaRPr lang="zh-CN" altLang="en-US" dirty="0"/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6156176" y="869763"/>
            <a:ext cx="288765" cy="294867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6660232" y="880369"/>
            <a:ext cx="287055" cy="294867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hlinkClick r:id="rId5" action="ppaction://hlinksldjump"/>
          </p:cNvPr>
          <p:cNvSpPr/>
          <p:nvPr/>
        </p:nvSpPr>
        <p:spPr>
          <a:xfrm>
            <a:off x="7164288" y="871703"/>
            <a:ext cx="297324" cy="294867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>
            <a:hlinkClick r:id="rId6" action="ppaction://hlinksldjump"/>
          </p:cNvPr>
          <p:cNvSpPr/>
          <p:nvPr/>
        </p:nvSpPr>
        <p:spPr>
          <a:xfrm>
            <a:off x="7631624" y="878128"/>
            <a:ext cx="435312" cy="294867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>
            <a:hlinkClick r:id="rId7" action="ppaction://hlinksldjump"/>
          </p:cNvPr>
          <p:cNvSpPr/>
          <p:nvPr/>
        </p:nvSpPr>
        <p:spPr>
          <a:xfrm>
            <a:off x="8285608" y="858228"/>
            <a:ext cx="297324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675415549"/>
              </p:ext>
            </p:extLst>
          </p:nvPr>
        </p:nvGraphicFramePr>
        <p:xfrm>
          <a:off x="508000" y="2231586"/>
          <a:ext cx="8128000" cy="2648827"/>
        </p:xfrm>
        <a:graphic>
          <a:graphicData uri="http://schemas.openxmlformats.org/presentationml/2006/ole">
            <p:oleObj spid="_x0000_s103428" name="文档" r:id="rId8" imgW="3838807" imgH="1251719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630665941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467544" y="1009531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1016185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6" action="ppaction://hlinksldjump"/>
          </p:cNvPr>
          <p:cNvSpPr/>
          <p:nvPr/>
        </p:nvSpPr>
        <p:spPr>
          <a:xfrm>
            <a:off x="1564826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204216140"/>
              </p:ext>
            </p:extLst>
          </p:nvPr>
        </p:nvGraphicFramePr>
        <p:xfrm>
          <a:off x="508000" y="1650505"/>
          <a:ext cx="8128000" cy="4154759"/>
        </p:xfrm>
        <a:graphic>
          <a:graphicData uri="http://schemas.openxmlformats.org/presentationml/2006/ole">
            <p:oleObj spid="_x0000_s2108" name="文档" r:id="rId7" imgW="3838807" imgH="1961629" progId="Word.Document.12">
              <p:embed/>
            </p:oleObj>
          </a:graphicData>
        </a:graphic>
      </p:graphicFrame>
      <p:sp>
        <p:nvSpPr>
          <p:cNvPr id="10" name="矩形 9"/>
          <p:cNvSpPr/>
          <p:nvPr/>
        </p:nvSpPr>
        <p:spPr>
          <a:xfrm>
            <a:off x="964910" y="2348880"/>
            <a:ext cx="812933" cy="2794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067944" y="2348880"/>
            <a:ext cx="812933" cy="2794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856803" y="2698973"/>
            <a:ext cx="235477" cy="338074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358796" y="2698973"/>
            <a:ext cx="235477" cy="338074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785378" y="3191460"/>
            <a:ext cx="555244" cy="338074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5321056" y="3666540"/>
            <a:ext cx="1771224" cy="338074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79512" y="4797152"/>
            <a:ext cx="8640960" cy="1224136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02319192"/>
      </p:ext>
    </p:extLst>
  </p:cSld>
  <p:clrMapOvr>
    <a:masterClrMapping/>
  </p:clrMapOvr>
  <p:transition spd="slow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6154230" y="836712"/>
            <a:ext cx="24384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       2       3       4-5       6</a:t>
            </a:r>
            <a:endParaRPr lang="zh-CN" altLang="en-US" dirty="0"/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6156176" y="869763"/>
            <a:ext cx="288765" cy="294867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6660232" y="880369"/>
            <a:ext cx="287055" cy="294867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hlinkClick r:id="rId5" action="ppaction://hlinksldjump"/>
          </p:cNvPr>
          <p:cNvSpPr/>
          <p:nvPr/>
        </p:nvSpPr>
        <p:spPr>
          <a:xfrm>
            <a:off x="7164288" y="871703"/>
            <a:ext cx="297324" cy="294867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>
            <a:hlinkClick r:id="rId6" action="ppaction://hlinksldjump"/>
          </p:cNvPr>
          <p:cNvSpPr/>
          <p:nvPr/>
        </p:nvSpPr>
        <p:spPr>
          <a:xfrm>
            <a:off x="7631624" y="878128"/>
            <a:ext cx="435312" cy="294867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>
            <a:hlinkClick r:id="rId7" action="ppaction://hlinksldjump"/>
          </p:cNvPr>
          <p:cNvSpPr/>
          <p:nvPr/>
        </p:nvSpPr>
        <p:spPr>
          <a:xfrm>
            <a:off x="8285608" y="858228"/>
            <a:ext cx="297324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084482498"/>
              </p:ext>
            </p:extLst>
          </p:nvPr>
        </p:nvGraphicFramePr>
        <p:xfrm>
          <a:off x="508000" y="1347448"/>
          <a:ext cx="8128000" cy="4601832"/>
        </p:xfrm>
        <a:graphic>
          <a:graphicData uri="http://schemas.openxmlformats.org/presentationml/2006/ole">
            <p:oleObj spid="_x0000_s104452" name="文档" r:id="rId8" imgW="3838807" imgH="2172928" progId="Word.Document.12">
              <p:embed/>
            </p:oleObj>
          </a:graphicData>
        </a:graphic>
      </p:graphicFrame>
      <p:sp>
        <p:nvSpPr>
          <p:cNvPr id="15" name="矩形 14"/>
          <p:cNvSpPr/>
          <p:nvPr/>
        </p:nvSpPr>
        <p:spPr>
          <a:xfrm>
            <a:off x="153154" y="3954572"/>
            <a:ext cx="8883341" cy="1994707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711192992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467544" y="1009531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016185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1564826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923022321"/>
              </p:ext>
            </p:extLst>
          </p:nvPr>
        </p:nvGraphicFramePr>
        <p:xfrm>
          <a:off x="508000" y="1541024"/>
          <a:ext cx="8128000" cy="4768296"/>
        </p:xfrm>
        <a:graphic>
          <a:graphicData uri="http://schemas.openxmlformats.org/presentationml/2006/ole">
            <p:oleObj spid="_x0000_s93194" name="文档" r:id="rId6" imgW="3948201" imgH="2316919" progId="Word.Document.12">
              <p:embed/>
            </p:oleObj>
          </a:graphicData>
        </a:graphic>
      </p:graphicFrame>
      <p:sp>
        <p:nvSpPr>
          <p:cNvPr id="17" name="矩形 16"/>
          <p:cNvSpPr/>
          <p:nvPr/>
        </p:nvSpPr>
        <p:spPr>
          <a:xfrm>
            <a:off x="4226441" y="2348880"/>
            <a:ext cx="504767" cy="2540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5835870" y="2350502"/>
            <a:ext cx="504767" cy="2540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7558030" y="2362881"/>
            <a:ext cx="458879" cy="2540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2782558" y="2991250"/>
            <a:ext cx="458879" cy="2540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3756804" y="2991250"/>
            <a:ext cx="458879" cy="2540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2542360" y="3319016"/>
            <a:ext cx="458879" cy="2540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6658582" y="3319016"/>
            <a:ext cx="918000" cy="2540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260572" y="4377620"/>
            <a:ext cx="8487892" cy="2003708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01593570"/>
      </p:ext>
    </p:extLst>
  </p:cSld>
  <p:clrMapOvr>
    <a:masterClrMapping/>
  </p:clrMapOvr>
  <p:transition spd="slow">
    <p:cover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467544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016185" y="1009531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1564826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612022236"/>
              </p:ext>
            </p:extLst>
          </p:nvPr>
        </p:nvGraphicFramePr>
        <p:xfrm>
          <a:off x="508000" y="1697360"/>
          <a:ext cx="8128000" cy="4251920"/>
        </p:xfrm>
        <a:graphic>
          <a:graphicData uri="http://schemas.openxmlformats.org/presentationml/2006/ole">
            <p:oleObj spid="_x0000_s48155" name="文档" r:id="rId6" imgW="3948201" imgH="2065437" progId="Word.Document.12">
              <p:embed/>
            </p:oleObj>
          </a:graphicData>
        </a:graphic>
      </p:graphicFrame>
      <p:sp>
        <p:nvSpPr>
          <p:cNvPr id="23" name="矩形 22"/>
          <p:cNvSpPr/>
          <p:nvPr/>
        </p:nvSpPr>
        <p:spPr>
          <a:xfrm>
            <a:off x="6782732" y="2434470"/>
            <a:ext cx="504767" cy="30734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5292080" y="2895968"/>
            <a:ext cx="504767" cy="30734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6276774" y="3367750"/>
            <a:ext cx="1000800" cy="30734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2261712" y="4581916"/>
            <a:ext cx="458879" cy="230909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 40"/>
          <p:cNvSpPr/>
          <p:nvPr/>
        </p:nvSpPr>
        <p:spPr>
          <a:xfrm>
            <a:off x="1322003" y="4926283"/>
            <a:ext cx="458879" cy="230909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 41"/>
          <p:cNvSpPr/>
          <p:nvPr/>
        </p:nvSpPr>
        <p:spPr>
          <a:xfrm>
            <a:off x="4190444" y="4926282"/>
            <a:ext cx="458879" cy="230909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矩形 42"/>
          <p:cNvSpPr/>
          <p:nvPr/>
        </p:nvSpPr>
        <p:spPr>
          <a:xfrm>
            <a:off x="5652120" y="4922683"/>
            <a:ext cx="458879" cy="230909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矩形 43"/>
          <p:cNvSpPr/>
          <p:nvPr/>
        </p:nvSpPr>
        <p:spPr>
          <a:xfrm>
            <a:off x="5193241" y="5214315"/>
            <a:ext cx="458879" cy="230909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38876198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  <p:bldP spid="25" grpId="0" animBg="1"/>
      <p:bldP spid="26" grpId="0" animBg="1"/>
      <p:bldP spid="41" grpId="0" animBg="1"/>
      <p:bldP spid="42" grpId="0" animBg="1"/>
      <p:bldP spid="43" grpId="0" animBg="1"/>
      <p:bldP spid="4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467544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016185" y="1009531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1564826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627078491"/>
              </p:ext>
            </p:extLst>
          </p:nvPr>
        </p:nvGraphicFramePr>
        <p:xfrm>
          <a:off x="508000" y="1409451"/>
          <a:ext cx="8128000" cy="4961119"/>
        </p:xfrm>
        <a:graphic>
          <a:graphicData uri="http://schemas.openxmlformats.org/presentationml/2006/ole">
            <p:oleObj spid="_x0000_s39978" name="文档" r:id="rId6" imgW="3948201" imgH="2410346" progId="Word.Document.12">
              <p:embed/>
            </p:oleObj>
          </a:graphicData>
        </a:graphic>
      </p:graphicFrame>
      <p:sp>
        <p:nvSpPr>
          <p:cNvPr id="10" name="矩形 9"/>
          <p:cNvSpPr/>
          <p:nvPr/>
        </p:nvSpPr>
        <p:spPr>
          <a:xfrm>
            <a:off x="1995913" y="2250441"/>
            <a:ext cx="458879" cy="2540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244234" y="2261199"/>
            <a:ext cx="983649" cy="2540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966619" y="2759412"/>
            <a:ext cx="1309237" cy="2540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752190" y="2759412"/>
            <a:ext cx="1440161" cy="2540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980445" y="3861048"/>
            <a:ext cx="983649" cy="2540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27747" y="5068724"/>
            <a:ext cx="8448709" cy="1262112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95827015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467544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016185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1564826" y="1009531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321603041"/>
              </p:ext>
            </p:extLst>
          </p:nvPr>
        </p:nvGraphicFramePr>
        <p:xfrm>
          <a:off x="508000" y="1403904"/>
          <a:ext cx="8128000" cy="5193448"/>
        </p:xfrm>
        <a:graphic>
          <a:graphicData uri="http://schemas.openxmlformats.org/presentationml/2006/ole">
            <p:oleObj spid="_x0000_s4153" name="文档" r:id="rId6" imgW="3838807" imgH="2452874" progId="Word.Document.12">
              <p:embed/>
            </p:oleObj>
          </a:graphicData>
        </a:graphic>
      </p:graphicFrame>
      <p:sp>
        <p:nvSpPr>
          <p:cNvPr id="28" name="矩形 27"/>
          <p:cNvSpPr/>
          <p:nvPr/>
        </p:nvSpPr>
        <p:spPr>
          <a:xfrm>
            <a:off x="1848772" y="1794332"/>
            <a:ext cx="504767" cy="30734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2569560" y="2597178"/>
            <a:ext cx="555244" cy="30734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2545018" y="3605290"/>
            <a:ext cx="379239" cy="30734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3868027" y="3577906"/>
            <a:ext cx="812933" cy="190834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5342572" y="3576690"/>
            <a:ext cx="812933" cy="190834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2649319" y="5510148"/>
            <a:ext cx="812933" cy="190834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5986230" y="5531664"/>
            <a:ext cx="576000" cy="190834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5069097" y="6277737"/>
            <a:ext cx="1020419" cy="2540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940528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:cover dir="lu"/>
      </p:transition>
    </mc:Choice>
    <mc:Fallback>
      <p:transition spd="slow">
        <p:cover dir="l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467544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016185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1564826" y="1009531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848996609"/>
              </p:ext>
            </p:extLst>
          </p:nvPr>
        </p:nvGraphicFramePr>
        <p:xfrm>
          <a:off x="508000" y="2539160"/>
          <a:ext cx="8128000" cy="2033680"/>
        </p:xfrm>
        <a:graphic>
          <a:graphicData uri="http://schemas.openxmlformats.org/presentationml/2006/ole">
            <p:oleObj spid="_x0000_s44064" name="文档" r:id="rId6" imgW="3838807" imgH="960053" progId="Word.Document.12">
              <p:embed/>
            </p:oleObj>
          </a:graphicData>
        </a:graphic>
      </p:graphicFrame>
      <p:sp>
        <p:nvSpPr>
          <p:cNvPr id="19" name="矩形 18"/>
          <p:cNvSpPr/>
          <p:nvPr/>
        </p:nvSpPr>
        <p:spPr>
          <a:xfrm>
            <a:off x="179512" y="3223734"/>
            <a:ext cx="8712968" cy="150141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31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969436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:cover/>
      </p:transition>
    </mc:Choice>
    <mc:Fallback>
      <p:transition spd="slow">
        <p:cov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340495032"/>
              </p:ext>
            </p:extLst>
          </p:nvPr>
        </p:nvGraphicFramePr>
        <p:xfrm>
          <a:off x="508000" y="1420710"/>
          <a:ext cx="8128000" cy="5176642"/>
        </p:xfrm>
        <a:graphic>
          <a:graphicData uri="http://schemas.openxmlformats.org/presentationml/2006/ole">
            <p:oleObj spid="_x0000_s7218" name="文档" r:id="rId5" imgW="3838807" imgH="2444167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6891215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测控设计模板14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</Template>
  <TotalTime>315</TotalTime>
  <Words>120</Words>
  <Application>Microsoft Office PowerPoint</Application>
  <PresentationFormat>全屏显示(4:3)</PresentationFormat>
  <Paragraphs>56</Paragraphs>
  <Slides>30</Slides>
  <Notes>1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2" baseType="lpstr">
      <vt:lpstr>测控设计模板14新</vt:lpstr>
      <vt:lpstr>文档</vt:lpstr>
      <vt:lpstr>第二节  中国的地质灾害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</vt:vector>
  </TitlesOfParts>
  <Company>CHINA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第一单元  生活与消费</dc:title>
  <dc:creator>阳光暖暖</dc:creator>
  <cp:lastModifiedBy>Administrator</cp:lastModifiedBy>
  <cp:revision>54</cp:revision>
  <dcterms:created xsi:type="dcterms:W3CDTF">2015-04-17T02:27:24Z</dcterms:created>
  <dcterms:modified xsi:type="dcterms:W3CDTF">2017-08-28T21:59:38Z</dcterms:modified>
</cp:coreProperties>
</file>