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5" r:id="rId2"/>
    <p:sldId id="264" r:id="rId3"/>
    <p:sldId id="265" r:id="rId4"/>
    <p:sldId id="289" r:id="rId5"/>
    <p:sldId id="299" r:id="rId6"/>
    <p:sldId id="290" r:id="rId7"/>
    <p:sldId id="286" r:id="rId8"/>
    <p:sldId id="291" r:id="rId9"/>
    <p:sldId id="292" r:id="rId10"/>
    <p:sldId id="293" r:id="rId11"/>
    <p:sldId id="287" r:id="rId12"/>
    <p:sldId id="294" r:id="rId13"/>
    <p:sldId id="300" r:id="rId14"/>
    <p:sldId id="295" r:id="rId15"/>
    <p:sldId id="288" r:id="rId16"/>
    <p:sldId id="296" r:id="rId17"/>
    <p:sldId id="297" r:id="rId18"/>
    <p:sldId id="301" r:id="rId19"/>
    <p:sldId id="298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930" autoAdjust="0"/>
  </p:normalViewPr>
  <p:slideViewPr>
    <p:cSldViewPr showGuides="1">
      <p:cViewPr varScale="1">
        <p:scale>
          <a:sx n="46" d="100"/>
          <a:sy n="46" d="100"/>
        </p:scale>
        <p:origin x="-114" y="-5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2017-8-29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4947050" y="29754"/>
            <a:ext cx="1303562" cy="584775"/>
            <a:chOff x="29482" y="1624653"/>
            <a:chExt cx="1303562" cy="487312"/>
          </a:xfrm>
        </p:grpSpPr>
        <p:sp>
          <p:nvSpPr>
            <p:cNvPr id="16" name="TextBox 15"/>
            <p:cNvSpPr txBox="1"/>
            <p:nvPr userDrawn="1"/>
          </p:nvSpPr>
          <p:spPr>
            <a:xfrm>
              <a:off x="29482" y="1624653"/>
              <a:ext cx="130356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HI</a:t>
              </a:r>
              <a:r>
                <a:rPr lang="en-US" altLang="zh-CN" sz="1000" baseline="0" dirty="0" smtClean="0">
                  <a:solidFill>
                    <a:srgbClr val="333333"/>
                  </a:solidFill>
                </a:rPr>
                <a:t>SHI WANGLUO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知识网络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3" name="组合 32"/>
          <p:cNvGrpSpPr/>
          <p:nvPr userDrawn="1"/>
        </p:nvGrpSpPr>
        <p:grpSpPr>
          <a:xfrm>
            <a:off x="6167395" y="29754"/>
            <a:ext cx="1148745" cy="584775"/>
            <a:chOff x="29482" y="2276802"/>
            <a:chExt cx="1148745" cy="487312"/>
          </a:xfrm>
        </p:grpSpPr>
        <p:sp>
          <p:nvSpPr>
            <p:cNvPr id="34" name="TextBox 33"/>
            <p:cNvSpPr txBox="1"/>
            <p:nvPr userDrawn="1"/>
          </p:nvSpPr>
          <p:spPr>
            <a:xfrm>
              <a:off x="29482" y="2276802"/>
              <a:ext cx="9492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EXIN GUINA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5" name="TextBox 34">
              <a:hlinkClick r:id="rId3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40" name="图片 3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 userDrawn="1"/>
          </p:nvSpPr>
          <p:spPr>
            <a:xfrm>
              <a:off x="29482" y="1624653"/>
              <a:ext cx="127470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HISHI WANGLUO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42" name="TextBox 41">
              <a:hlinkClick r:id="rId3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知识网络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6167395" y="29754"/>
            <a:ext cx="1148745" cy="584775"/>
            <a:chOff x="29482" y="2276802"/>
            <a:chExt cx="1148745" cy="487312"/>
          </a:xfrm>
        </p:grpSpPr>
        <p:sp>
          <p:nvSpPr>
            <p:cNvPr id="16" name="TextBox 15"/>
            <p:cNvSpPr txBox="1"/>
            <p:nvPr userDrawn="1"/>
          </p:nvSpPr>
          <p:spPr>
            <a:xfrm>
              <a:off x="29482" y="2276802"/>
              <a:ext cx="9492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EXIN GUINA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17" name="TextBox 16">
              <a:hlinkClick r:id="rId4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4947050" y="29754"/>
            <a:ext cx="1303562" cy="584775"/>
            <a:chOff x="29482" y="1624653"/>
            <a:chExt cx="1303562" cy="487312"/>
          </a:xfrm>
        </p:grpSpPr>
        <p:sp>
          <p:nvSpPr>
            <p:cNvPr id="17" name="TextBox 16"/>
            <p:cNvSpPr txBox="1"/>
            <p:nvPr userDrawn="1"/>
          </p:nvSpPr>
          <p:spPr>
            <a:xfrm>
              <a:off x="29482" y="1624653"/>
              <a:ext cx="130356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HI</a:t>
              </a:r>
              <a:r>
                <a:rPr lang="en-US" altLang="zh-CN" sz="1000" baseline="0" dirty="0" smtClean="0">
                  <a:solidFill>
                    <a:srgbClr val="333333"/>
                  </a:solidFill>
                </a:rPr>
                <a:t>SHI WANGLUO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18" name="TextBox 17">
              <a:hlinkClick r:id="rId2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知识网络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 userDrawn="1"/>
          </p:nvSpPr>
          <p:spPr>
            <a:xfrm>
              <a:off x="29482" y="2276803"/>
              <a:ext cx="9749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EXIN GUIMA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24" name="TextBox 23">
              <a:hlinkClick r:id="rId4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4"/>
            <a:ext cx="1154483" cy="584775"/>
            <a:chOff x="29482" y="1624653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3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</a:t>
              </a:r>
              <a:r>
                <a:rPr lang="en-US" altLang="zh-CN" sz="1000" baseline="0" dirty="0" smtClean="0">
                  <a:solidFill>
                    <a:srgbClr val="333333"/>
                  </a:solidFill>
                </a:rPr>
                <a:t>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6167395" y="29754"/>
            <a:ext cx="1261884" cy="584775"/>
            <a:chOff x="29482" y="2276802"/>
            <a:chExt cx="1261884" cy="487312"/>
          </a:xfrm>
        </p:grpSpPr>
        <p:sp>
          <p:nvSpPr>
            <p:cNvPr id="45" name="TextBox 44"/>
            <p:cNvSpPr txBox="1"/>
            <p:nvPr userDrawn="1"/>
          </p:nvSpPr>
          <p:spPr>
            <a:xfrm>
              <a:off x="29482" y="2276802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6" name="TextBox 45">
              <a:hlinkClick r:id="rId4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866378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本章整合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slide" Target="slide15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slide" Target="slide15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slide" Target="slide15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slide" Target="slide15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slide" Target="slide15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slide" Target="slide15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slide" Target="slide15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slide" Target="slide15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slide" Target="slide15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6" Type="http://schemas.openxmlformats.org/officeDocument/2006/relationships/slide" Target="slide15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slide" Target="slide15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slide" Target="slide15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slide" Target="slide15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slide" Target="slide15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slide" Target="slide15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slide" Target="slide15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slide" Target="slide15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</a:t>
            </a:r>
            <a:r>
              <a:rPr lang="zh-CN" altLang="en-US" dirty="0" smtClean="0"/>
              <a:t>整合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23534888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210811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49673809"/>
              </p:ext>
            </p:extLst>
          </p:nvPr>
        </p:nvGraphicFramePr>
        <p:xfrm>
          <a:off x="508000" y="2231586"/>
          <a:ext cx="8128000" cy="2648827"/>
        </p:xfrm>
        <a:graphic>
          <a:graphicData uri="http://schemas.openxmlformats.org/presentationml/2006/ole">
            <p:oleObj spid="_x0000_s43015" name="文档" r:id="rId7" imgW="3838807" imgH="1251719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157617" y="3184130"/>
            <a:ext cx="8712968" cy="182904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5455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0811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14212750"/>
              </p:ext>
            </p:extLst>
          </p:nvPr>
        </p:nvGraphicFramePr>
        <p:xfrm>
          <a:off x="508000" y="1984074"/>
          <a:ext cx="8128000" cy="3389142"/>
        </p:xfrm>
        <a:graphic>
          <a:graphicData uri="http://schemas.openxmlformats.org/presentationml/2006/ole">
            <p:oleObj spid="_x0000_s44039" name="文档" r:id="rId7" imgW="3910064" imgH="163044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47419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0811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225503"/>
              </p:ext>
            </p:extLst>
          </p:nvPr>
        </p:nvGraphicFramePr>
        <p:xfrm>
          <a:off x="508000" y="1497659"/>
          <a:ext cx="8128000" cy="4739653"/>
        </p:xfrm>
        <a:graphic>
          <a:graphicData uri="http://schemas.openxmlformats.org/presentationml/2006/ole">
            <p:oleObj spid="_x0000_s45063" name="文档" r:id="rId7" imgW="3838807" imgH="22388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0845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0811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56278331"/>
              </p:ext>
            </p:extLst>
          </p:nvPr>
        </p:nvGraphicFramePr>
        <p:xfrm>
          <a:off x="508000" y="1484784"/>
          <a:ext cx="8128000" cy="4806882"/>
        </p:xfrm>
        <a:graphic>
          <a:graphicData uri="http://schemas.openxmlformats.org/presentationml/2006/ole">
            <p:oleObj spid="_x0000_s52228" name="文档" r:id="rId7" imgW="3838807" imgH="227037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40589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0811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61231518"/>
              </p:ext>
            </p:extLst>
          </p:nvPr>
        </p:nvGraphicFramePr>
        <p:xfrm>
          <a:off x="508000" y="1484784"/>
          <a:ext cx="8128000" cy="4638809"/>
        </p:xfrm>
        <a:graphic>
          <a:graphicData uri="http://schemas.openxmlformats.org/presentationml/2006/ole">
            <p:oleObj spid="_x0000_s46087" name="文档" r:id="rId7" imgW="3838807" imgH="2190676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208112" y="2791686"/>
            <a:ext cx="8712968" cy="128538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8112" y="4077072"/>
            <a:ext cx="8712968" cy="223224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3492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08119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49624851"/>
              </p:ext>
            </p:extLst>
          </p:nvPr>
        </p:nvGraphicFramePr>
        <p:xfrm>
          <a:off x="508000" y="2213098"/>
          <a:ext cx="8128000" cy="2685804"/>
        </p:xfrm>
        <a:graphic>
          <a:graphicData uri="http://schemas.openxmlformats.org/presentationml/2006/ole">
            <p:oleObj spid="_x0000_s47111" name="文档" r:id="rId7" imgW="3838807" imgH="126812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47419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08119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42329755"/>
              </p:ext>
            </p:extLst>
          </p:nvPr>
        </p:nvGraphicFramePr>
        <p:xfrm>
          <a:off x="508000" y="1990175"/>
          <a:ext cx="8128000" cy="3311033"/>
        </p:xfrm>
        <a:graphic>
          <a:graphicData uri="http://schemas.openxmlformats.org/presentationml/2006/ole">
            <p:oleObj spid="_x0000_s48135" name="文档" r:id="rId7" imgW="3838807" imgH="156448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15108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08119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92847403"/>
              </p:ext>
            </p:extLst>
          </p:nvPr>
        </p:nvGraphicFramePr>
        <p:xfrm>
          <a:off x="508000" y="1912248"/>
          <a:ext cx="8128000" cy="3287504"/>
        </p:xfrm>
        <a:graphic>
          <a:graphicData uri="http://schemas.openxmlformats.org/presentationml/2006/ole">
            <p:oleObj spid="_x0000_s49159" name="文档" r:id="rId7" imgW="3838807" imgH="155242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34324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08119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84395120"/>
              </p:ext>
            </p:extLst>
          </p:nvPr>
        </p:nvGraphicFramePr>
        <p:xfrm>
          <a:off x="508000" y="1497659"/>
          <a:ext cx="8128000" cy="4739653"/>
        </p:xfrm>
        <a:graphic>
          <a:graphicData uri="http://schemas.openxmlformats.org/presentationml/2006/ole">
            <p:oleObj spid="_x0000_s53252" name="文档" r:id="rId7" imgW="3838807" imgH="223822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94155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08119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74346803"/>
              </p:ext>
            </p:extLst>
          </p:nvPr>
        </p:nvGraphicFramePr>
        <p:xfrm>
          <a:off x="508000" y="2065194"/>
          <a:ext cx="8128000" cy="2981612"/>
        </p:xfrm>
        <a:graphic>
          <a:graphicData uri="http://schemas.openxmlformats.org/presentationml/2006/ole">
            <p:oleObj spid="_x0000_s50183" name="文档" r:id="rId7" imgW="3838807" imgH="1408435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190575" y="3695516"/>
            <a:ext cx="8712968" cy="146167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42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52897570"/>
              </p:ext>
            </p:extLst>
          </p:nvPr>
        </p:nvGraphicFramePr>
        <p:xfrm>
          <a:off x="508000" y="927103"/>
          <a:ext cx="8128000" cy="5526233"/>
        </p:xfrm>
        <a:graphic>
          <a:graphicData uri="http://schemas.openxmlformats.org/presentationml/2006/ole">
            <p:oleObj spid="_x0000_s2084" name="文档" r:id="rId3" imgW="3838807" imgH="260992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210811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53298998"/>
              </p:ext>
            </p:extLst>
          </p:nvPr>
        </p:nvGraphicFramePr>
        <p:xfrm>
          <a:off x="508000" y="1520370"/>
          <a:ext cx="8128000" cy="4860958"/>
        </p:xfrm>
        <a:graphic>
          <a:graphicData uri="http://schemas.openxmlformats.org/presentationml/2006/ole">
            <p:oleObj spid="_x0000_s7195" name="文档" r:id="rId7" imgW="3910064" imgH="233768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210811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9514490"/>
              </p:ext>
            </p:extLst>
          </p:nvPr>
        </p:nvGraphicFramePr>
        <p:xfrm>
          <a:off x="508000" y="2562690"/>
          <a:ext cx="8128000" cy="1986621"/>
        </p:xfrm>
        <a:graphic>
          <a:graphicData uri="http://schemas.openxmlformats.org/presentationml/2006/ole">
            <p:oleObj spid="_x0000_s38919" name="文档" r:id="rId7" imgW="3838807" imgH="93895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78701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210811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63475693"/>
              </p:ext>
            </p:extLst>
          </p:nvPr>
        </p:nvGraphicFramePr>
        <p:xfrm>
          <a:off x="508000" y="1425489"/>
          <a:ext cx="8128000" cy="5243871"/>
        </p:xfrm>
        <a:graphic>
          <a:graphicData uri="http://schemas.openxmlformats.org/presentationml/2006/ole">
            <p:oleObj spid="_x0000_s51205" name="文档" r:id="rId7" imgW="3838807" imgH="247597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27991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210811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85420114"/>
              </p:ext>
            </p:extLst>
          </p:nvPr>
        </p:nvGraphicFramePr>
        <p:xfrm>
          <a:off x="508000" y="2562690"/>
          <a:ext cx="8128000" cy="1986621"/>
        </p:xfrm>
        <a:graphic>
          <a:graphicData uri="http://schemas.openxmlformats.org/presentationml/2006/ole">
            <p:oleObj spid="_x0000_s39943" name="文档" r:id="rId7" imgW="3838807" imgH="938957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179512" y="3533282"/>
            <a:ext cx="8712968" cy="117166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32514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210811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07120102"/>
              </p:ext>
            </p:extLst>
          </p:nvPr>
        </p:nvGraphicFramePr>
        <p:xfrm>
          <a:off x="508000" y="1412776"/>
          <a:ext cx="8128000" cy="5501168"/>
        </p:xfrm>
        <a:graphic>
          <a:graphicData uri="http://schemas.openxmlformats.org/presentationml/2006/ole">
            <p:oleObj spid="_x0000_s37898" name="文档" r:id="rId7" imgW="3910064" imgH="264575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3591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210811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10533191"/>
              </p:ext>
            </p:extLst>
          </p:nvPr>
        </p:nvGraphicFramePr>
        <p:xfrm>
          <a:off x="508000" y="2065194"/>
          <a:ext cx="8128000" cy="2981612"/>
        </p:xfrm>
        <a:graphic>
          <a:graphicData uri="http://schemas.openxmlformats.org/presentationml/2006/ole">
            <p:oleObj spid="_x0000_s40967" name="文档" r:id="rId7" imgW="3838807" imgH="140843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77020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210811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25895736"/>
              </p:ext>
            </p:extLst>
          </p:nvPr>
        </p:nvGraphicFramePr>
        <p:xfrm>
          <a:off x="508000" y="1837855"/>
          <a:ext cx="8128000" cy="3751385"/>
        </p:xfrm>
        <a:graphic>
          <a:graphicData uri="http://schemas.openxmlformats.org/presentationml/2006/ole">
            <p:oleObj spid="_x0000_s41991" name="文档" r:id="rId7" imgW="3838807" imgH="17724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93231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139</TotalTime>
  <Words>70</Words>
  <Application>Microsoft Office PowerPoint</Application>
  <PresentationFormat>全屏显示(4:3)</PresentationFormat>
  <Paragraphs>69</Paragraphs>
  <Slides>19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测控设计模板14新</vt:lpstr>
      <vt:lpstr>文档</vt:lpstr>
      <vt:lpstr>本章整合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生活与消费</dc:title>
  <dc:creator>阳光暖暖</dc:creator>
  <cp:lastModifiedBy>Administrator</cp:lastModifiedBy>
  <cp:revision>32</cp:revision>
  <dcterms:created xsi:type="dcterms:W3CDTF">2015-04-17T02:27:24Z</dcterms:created>
  <dcterms:modified xsi:type="dcterms:W3CDTF">2017-08-28T22:01:46Z</dcterms:modified>
</cp:coreProperties>
</file>