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57" r:id="rId2"/>
    <p:sldId id="263" r:id="rId3"/>
    <p:sldId id="264" r:id="rId4"/>
    <p:sldId id="267" r:id="rId5"/>
    <p:sldId id="268" r:id="rId6"/>
    <p:sldId id="310" r:id="rId7"/>
    <p:sldId id="265" r:id="rId8"/>
    <p:sldId id="319" r:id="rId9"/>
    <p:sldId id="320" r:id="rId10"/>
    <p:sldId id="321" r:id="rId11"/>
    <p:sldId id="365" r:id="rId12"/>
    <p:sldId id="366" r:id="rId13"/>
    <p:sldId id="266" r:id="rId14"/>
    <p:sldId id="327" r:id="rId15"/>
    <p:sldId id="328" r:id="rId16"/>
    <p:sldId id="329" r:id="rId17"/>
    <p:sldId id="330" r:id="rId18"/>
    <p:sldId id="360" r:id="rId19"/>
    <p:sldId id="361" r:id="rId20"/>
    <p:sldId id="270" r:id="rId21"/>
    <p:sldId id="298" r:id="rId22"/>
    <p:sldId id="299" r:id="rId23"/>
    <p:sldId id="356" r:id="rId24"/>
    <p:sldId id="367" r:id="rId25"/>
    <p:sldId id="368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30" autoAdjust="0"/>
  </p:normalViewPr>
  <p:slideViewPr>
    <p:cSldViewPr showGuides="1">
      <p:cViewPr varScale="1">
        <p:scale>
          <a:sx n="46" d="100"/>
          <a:sy n="46" d="100"/>
        </p:scale>
        <p:origin x="-11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0943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3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4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 userDrawn="1"/>
          </p:nvSpPr>
          <p:spPr>
            <a:xfrm>
              <a:off x="29482" y="1624653"/>
              <a:ext cx="118333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50" name="TextBox 49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51" name="TextBox 50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56" name="TextBox 55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57" name="TextBox 56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31799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TANG JIANCE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86637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第五节  中国的生物灾害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1.docx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五</a:t>
            </a:r>
            <a:r>
              <a:rPr lang="zh-CN" altLang="en-US" dirty="0" smtClean="0"/>
              <a:t>节  中国的生物灾害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1760715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4094491"/>
              </p:ext>
            </p:extLst>
          </p:nvPr>
        </p:nvGraphicFramePr>
        <p:xfrm>
          <a:off x="508000" y="1844288"/>
          <a:ext cx="8128000" cy="3672944"/>
        </p:xfrm>
        <a:graphic>
          <a:graphicData uri="http://schemas.openxmlformats.org/presentationml/2006/ole">
            <p:oleObj spid="_x0000_s56341" name="文档" r:id="rId5" imgW="3910064" imgH="17667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410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52197194"/>
              </p:ext>
            </p:extLst>
          </p:nvPr>
        </p:nvGraphicFramePr>
        <p:xfrm>
          <a:off x="508000" y="1362284"/>
          <a:ext cx="8128000" cy="2074017"/>
        </p:xfrm>
        <a:graphic>
          <a:graphicData uri="http://schemas.openxmlformats.org/presentationml/2006/ole">
            <p:oleObj spid="_x0000_s100361" name="文档" r:id="rId5" imgW="3838807" imgH="979810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0377891"/>
              </p:ext>
            </p:extLst>
          </p:nvPr>
        </p:nvGraphicFramePr>
        <p:xfrm>
          <a:off x="508000" y="3456255"/>
          <a:ext cx="8128000" cy="332785"/>
        </p:xfrm>
        <a:graphic>
          <a:graphicData uri="http://schemas.openxmlformats.org/presentationml/2006/ole">
            <p:oleObj spid="_x0000_s100362" name="文档" r:id="rId6" imgW="3838807" imgH="156716" progId="Word.Document.12">
              <p:embed/>
            </p:oleObj>
          </a:graphicData>
        </a:graphic>
      </p:graphicFrame>
      <p:pic>
        <p:nvPicPr>
          <p:cNvPr id="7" name="Z04.eps" descr="id:2147489733;FounderCES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01639" y="3789039"/>
            <a:ext cx="3738513" cy="287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5366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8852565"/>
              </p:ext>
            </p:extLst>
          </p:nvPr>
        </p:nvGraphicFramePr>
        <p:xfrm>
          <a:off x="508000" y="1484784"/>
          <a:ext cx="8128000" cy="4638809"/>
        </p:xfrm>
        <a:graphic>
          <a:graphicData uri="http://schemas.openxmlformats.org/presentationml/2006/ole">
            <p:oleObj spid="_x0000_s101383" name="文档" r:id="rId5" imgW="3838807" imgH="2190676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3429000"/>
            <a:ext cx="8883341" cy="17134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9511" y="5153187"/>
            <a:ext cx="8883341" cy="10841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0573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3945952"/>
              </p:ext>
            </p:extLst>
          </p:nvPr>
        </p:nvGraphicFramePr>
        <p:xfrm>
          <a:off x="508000" y="1414058"/>
          <a:ext cx="8128000" cy="5233786"/>
        </p:xfrm>
        <a:graphic>
          <a:graphicData uri="http://schemas.openxmlformats.org/presentationml/2006/ole">
            <p:oleObj spid="_x0000_s15413" name="文档" r:id="rId5" imgW="3838807" imgH="2471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7157425"/>
              </p:ext>
            </p:extLst>
          </p:nvPr>
        </p:nvGraphicFramePr>
        <p:xfrm>
          <a:off x="508000" y="2350919"/>
          <a:ext cx="8128000" cy="2410163"/>
        </p:xfrm>
        <a:graphic>
          <a:graphicData uri="http://schemas.openxmlformats.org/presentationml/2006/ole">
            <p:oleObj spid="_x0000_s62485" name="文档" r:id="rId5" imgW="3838807" imgH="1137865" progId="Word.Document.12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323528" y="2986194"/>
            <a:ext cx="8712968" cy="7303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1522" y="4034040"/>
            <a:ext cx="8712968" cy="7303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537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9068670"/>
              </p:ext>
            </p:extLst>
          </p:nvPr>
        </p:nvGraphicFramePr>
        <p:xfrm>
          <a:off x="508000" y="1890398"/>
          <a:ext cx="8128000" cy="3331204"/>
        </p:xfrm>
        <a:graphic>
          <a:graphicData uri="http://schemas.openxmlformats.org/presentationml/2006/ole">
            <p:oleObj spid="_x0000_s63509" name="文档" r:id="rId5" imgW="3838807" imgH="15728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826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0113345"/>
              </p:ext>
            </p:extLst>
          </p:nvPr>
        </p:nvGraphicFramePr>
        <p:xfrm>
          <a:off x="508000" y="1628800"/>
          <a:ext cx="8128000" cy="4561296"/>
        </p:xfrm>
        <a:graphic>
          <a:graphicData uri="http://schemas.openxmlformats.org/presentationml/2006/ole">
            <p:oleObj spid="_x0000_s64533" name="文档" r:id="rId5" imgW="3917758" imgH="21990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621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0076595"/>
              </p:ext>
            </p:extLst>
          </p:nvPr>
        </p:nvGraphicFramePr>
        <p:xfrm>
          <a:off x="508000" y="1511105"/>
          <a:ext cx="8128000" cy="4726207"/>
        </p:xfrm>
        <a:graphic>
          <a:graphicData uri="http://schemas.openxmlformats.org/presentationml/2006/ole">
            <p:oleObj spid="_x0000_s65557" name="文档" r:id="rId5" imgW="3838807" imgH="22315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6430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9488242"/>
              </p:ext>
            </p:extLst>
          </p:nvPr>
        </p:nvGraphicFramePr>
        <p:xfrm>
          <a:off x="508000" y="1756653"/>
          <a:ext cx="8128000" cy="3976603"/>
        </p:xfrm>
        <a:graphic>
          <a:graphicData uri="http://schemas.openxmlformats.org/presentationml/2006/ole">
            <p:oleObj spid="_x0000_s95242" name="文档" r:id="rId5" imgW="3838807" imgH="1877913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79512" y="3414237"/>
            <a:ext cx="8712968" cy="25350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584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0668891"/>
              </p:ext>
            </p:extLst>
          </p:nvPr>
        </p:nvGraphicFramePr>
        <p:xfrm>
          <a:off x="508000" y="1373042"/>
          <a:ext cx="8128000" cy="5334631"/>
        </p:xfrm>
        <a:graphic>
          <a:graphicData uri="http://schemas.openxmlformats.org/presentationml/2006/ole">
            <p:oleObj spid="_x0000_s96266" name="文档" r:id="rId5" imgW="3838807" imgH="25198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10271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3189015"/>
              </p:ext>
            </p:extLst>
          </p:nvPr>
        </p:nvGraphicFramePr>
        <p:xfrm>
          <a:off x="508000" y="2077143"/>
          <a:ext cx="8128000" cy="2957715"/>
        </p:xfrm>
        <a:graphic>
          <a:graphicData uri="http://schemas.openxmlformats.org/presentationml/2006/ole">
            <p:oleObj spid="_x0000_s1117" name="文档" r:id="rId3" imgW="3948201" imgH="14368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       6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77692" y="869763"/>
            <a:ext cx="43204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6847280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7498109" y="878128"/>
            <a:ext cx="27029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7977892" y="879744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6735401"/>
              </p:ext>
            </p:extLst>
          </p:nvPr>
        </p:nvGraphicFramePr>
        <p:xfrm>
          <a:off x="508000" y="1278119"/>
          <a:ext cx="8128000" cy="5301015"/>
        </p:xfrm>
        <a:graphic>
          <a:graphicData uri="http://schemas.openxmlformats.org/presentationml/2006/ole">
            <p:oleObj spid="_x0000_s28722" name="文档" r:id="rId7" imgW="3838807" imgH="2503438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44742" y="4592340"/>
            <a:ext cx="8712968" cy="16342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528" y="6226554"/>
            <a:ext cx="4918244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       6</a:t>
            </a:r>
            <a:endParaRPr lang="zh-CN" altLang="en-US" dirty="0"/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6177692" y="869763"/>
            <a:ext cx="43204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847280" y="871703"/>
            <a:ext cx="43531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hlinkClick r:id="rId5" action="ppaction://hlinksldjump"/>
          </p:cNvPr>
          <p:cNvSpPr/>
          <p:nvPr/>
        </p:nvSpPr>
        <p:spPr>
          <a:xfrm>
            <a:off x="7498109" y="878128"/>
            <a:ext cx="27029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6" action="ppaction://hlinksldjump"/>
          </p:cNvPr>
          <p:cNvSpPr/>
          <p:nvPr/>
        </p:nvSpPr>
        <p:spPr>
          <a:xfrm>
            <a:off x="7977892" y="879744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9606736"/>
              </p:ext>
            </p:extLst>
          </p:nvPr>
        </p:nvGraphicFramePr>
        <p:xfrm>
          <a:off x="508000" y="1382479"/>
          <a:ext cx="8128000" cy="4638809"/>
        </p:xfrm>
        <a:graphic>
          <a:graphicData uri="http://schemas.openxmlformats.org/presentationml/2006/ole">
            <p:oleObj spid="_x0000_s32818" name="文档" r:id="rId7" imgW="3838807" imgH="2190676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118567" y="5006458"/>
            <a:ext cx="8712968" cy="6978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8567" y="5672006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       6</a:t>
            </a:r>
            <a:endParaRPr lang="zh-CN" altLang="en-US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177692" y="869763"/>
            <a:ext cx="43204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847280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498109" y="878128"/>
            <a:ext cx="27029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7977892" y="879744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6798067"/>
              </p:ext>
            </p:extLst>
          </p:nvPr>
        </p:nvGraphicFramePr>
        <p:xfrm>
          <a:off x="508000" y="2396298"/>
          <a:ext cx="8128000" cy="2319404"/>
        </p:xfrm>
        <a:graphic>
          <a:graphicData uri="http://schemas.openxmlformats.org/presentationml/2006/ole">
            <p:oleObj spid="_x0000_s33842" name="文档" r:id="rId7" imgW="3838807" imgH="1095003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137774" y="4354346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       6</a:t>
            </a:r>
            <a:endParaRPr lang="zh-CN" altLang="en-US" dirty="0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177692" y="869763"/>
            <a:ext cx="43204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6847280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498109" y="878128"/>
            <a:ext cx="27029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6" action="ppaction://hlinksldjump"/>
          </p:cNvPr>
          <p:cNvSpPr/>
          <p:nvPr/>
        </p:nvSpPr>
        <p:spPr>
          <a:xfrm>
            <a:off x="7977892" y="879744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3952747"/>
              </p:ext>
            </p:extLst>
          </p:nvPr>
        </p:nvGraphicFramePr>
        <p:xfrm>
          <a:off x="508000" y="1300442"/>
          <a:ext cx="8128000" cy="5358160"/>
        </p:xfrm>
        <a:graphic>
          <a:graphicData uri="http://schemas.openxmlformats.org/presentationml/2006/ole">
            <p:oleObj spid="_x0000_s92174" name="文档" r:id="rId7" imgW="3838807" imgH="25308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9174610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       6</a:t>
            </a:r>
            <a:endParaRPr lang="zh-CN" altLang="en-US" dirty="0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177692" y="869763"/>
            <a:ext cx="43204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6847280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498109" y="878128"/>
            <a:ext cx="27029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6" action="ppaction://hlinksldjump"/>
          </p:cNvPr>
          <p:cNvSpPr/>
          <p:nvPr/>
        </p:nvSpPr>
        <p:spPr>
          <a:xfrm>
            <a:off x="7977892" y="879744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3361810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105475" name="文档" r:id="rId7" imgW="3838807" imgH="12517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9254580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       6</a:t>
            </a:r>
            <a:endParaRPr lang="zh-CN" altLang="en-US" dirty="0"/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6177692" y="869763"/>
            <a:ext cx="43204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6847280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498109" y="878128"/>
            <a:ext cx="27029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6" action="ppaction://hlinksldjump"/>
          </p:cNvPr>
          <p:cNvSpPr/>
          <p:nvPr/>
        </p:nvSpPr>
        <p:spPr>
          <a:xfrm>
            <a:off x="7977892" y="879744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223455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106499" name="文档" r:id="rId7" imgW="3838807" imgH="1251719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53154" y="3522525"/>
            <a:ext cx="8883341" cy="14401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42716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0669559"/>
              </p:ext>
            </p:extLst>
          </p:nvPr>
        </p:nvGraphicFramePr>
        <p:xfrm>
          <a:off x="508000" y="1576388"/>
          <a:ext cx="8128000" cy="4373562"/>
        </p:xfrm>
        <a:graphic>
          <a:graphicData uri="http://schemas.openxmlformats.org/presentationml/2006/ole">
            <p:oleObj spid="_x0000_s2112" name="文档" r:id="rId7" imgW="3838807" imgH="2064767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2592742" y="1955800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150958" y="1955800"/>
            <a:ext cx="7493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32842" y="1955800"/>
            <a:ext cx="10287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97623" y="2348880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888501" y="2863694"/>
            <a:ext cx="780951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18042" y="3260016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59442" y="3260016"/>
            <a:ext cx="5080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51520" y="4597400"/>
            <a:ext cx="8568952" cy="14958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7442448"/>
              </p:ext>
            </p:extLst>
          </p:nvPr>
        </p:nvGraphicFramePr>
        <p:xfrm>
          <a:off x="508000" y="1577975"/>
          <a:ext cx="8128000" cy="4443413"/>
        </p:xfrm>
        <a:graphic>
          <a:graphicData uri="http://schemas.openxmlformats.org/presentationml/2006/ole">
            <p:oleObj spid="_x0000_s48159" name="文档" r:id="rId6" imgW="3838807" imgH="2098588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5676900" y="1945042"/>
            <a:ext cx="7493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56726" y="2708920"/>
            <a:ext cx="42296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08040" y="2696007"/>
            <a:ext cx="262625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80031" y="3212976"/>
            <a:ext cx="997318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57612" y="3212976"/>
            <a:ext cx="6811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1520" y="4699000"/>
            <a:ext cx="8568952" cy="139429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069918"/>
              </p:ext>
            </p:extLst>
          </p:nvPr>
        </p:nvGraphicFramePr>
        <p:xfrm>
          <a:off x="508000" y="1451015"/>
          <a:ext cx="8128000" cy="5362361"/>
        </p:xfrm>
        <a:graphic>
          <a:graphicData uri="http://schemas.openxmlformats.org/presentationml/2006/ole">
            <p:oleObj spid="_x0000_s4156" name="文档" r:id="rId6" imgW="3895679" imgH="2569406" progId="Word.Document.12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5978507" y="2136289"/>
            <a:ext cx="5117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42772" y="2142417"/>
            <a:ext cx="5117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27784" y="2453162"/>
            <a:ext cx="5117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01388" y="2453162"/>
            <a:ext cx="5117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92066" y="2775862"/>
            <a:ext cx="5117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39926" y="3109290"/>
            <a:ext cx="997318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95922" y="3421203"/>
            <a:ext cx="5117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27784" y="4912192"/>
            <a:ext cx="511782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38639" y="5253878"/>
            <a:ext cx="511782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347202" y="5253878"/>
            <a:ext cx="681182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348322" y="5754772"/>
            <a:ext cx="511782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897347" y="6055320"/>
            <a:ext cx="511782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347202" y="6055320"/>
            <a:ext cx="681182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4005986"/>
              </p:ext>
            </p:extLst>
          </p:nvPr>
        </p:nvGraphicFramePr>
        <p:xfrm>
          <a:off x="508000" y="2870263"/>
          <a:ext cx="8128000" cy="1371474"/>
        </p:xfrm>
        <a:graphic>
          <a:graphicData uri="http://schemas.openxmlformats.org/presentationml/2006/ole">
            <p:oleObj spid="_x0000_s44067" name="文档" r:id="rId6" imgW="3838807" imgH="64729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9512" y="3555644"/>
            <a:ext cx="8712968" cy="102548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694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9029133"/>
              </p:ext>
            </p:extLst>
          </p:nvPr>
        </p:nvGraphicFramePr>
        <p:xfrm>
          <a:off x="508000" y="1515884"/>
          <a:ext cx="8128000" cy="4793436"/>
        </p:xfrm>
        <a:graphic>
          <a:graphicData uri="http://schemas.openxmlformats.org/presentationml/2006/ole">
            <p:oleObj spid="_x0000_s7221" name="文档" r:id="rId5" imgW="3838807" imgH="22640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3874781"/>
              </p:ext>
            </p:extLst>
          </p:nvPr>
        </p:nvGraphicFramePr>
        <p:xfrm>
          <a:off x="508000" y="2682022"/>
          <a:ext cx="8128000" cy="1747957"/>
        </p:xfrm>
        <a:graphic>
          <a:graphicData uri="http://schemas.openxmlformats.org/presentationml/2006/ole">
            <p:oleObj spid="_x0000_s54293" name="文档" r:id="rId5" imgW="3838807" imgH="824768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04816" y="2986195"/>
            <a:ext cx="8712968" cy="3886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4816" y="3692065"/>
            <a:ext cx="8712968" cy="73428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69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2612234"/>
              </p:ext>
            </p:extLst>
          </p:nvPr>
        </p:nvGraphicFramePr>
        <p:xfrm>
          <a:off x="508000" y="1865800"/>
          <a:ext cx="8128000" cy="3435408"/>
        </p:xfrm>
        <a:graphic>
          <a:graphicData uri="http://schemas.openxmlformats.org/presentationml/2006/ole">
            <p:oleObj spid="_x0000_s55317" name="文档" r:id="rId5" imgW="3838807" imgH="16227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560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326</TotalTime>
  <Words>95</Words>
  <Application>Microsoft Office PowerPoint</Application>
  <PresentationFormat>全屏显示(4:3)</PresentationFormat>
  <Paragraphs>46</Paragraphs>
  <Slides>25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测控设计模板14新</vt:lpstr>
      <vt:lpstr>文档</vt:lpstr>
      <vt:lpstr>第五节  中国的生物灾害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生活与消费</dc:title>
  <dc:creator>阳光暖暖</dc:creator>
  <cp:lastModifiedBy>Administrator</cp:lastModifiedBy>
  <cp:revision>57</cp:revision>
  <dcterms:created xsi:type="dcterms:W3CDTF">2015-04-17T02:27:24Z</dcterms:created>
  <dcterms:modified xsi:type="dcterms:W3CDTF">2017-08-28T22:00:31Z</dcterms:modified>
</cp:coreProperties>
</file>