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11" r:id="rId2"/>
    <p:sldId id="263" r:id="rId3"/>
    <p:sldId id="264" r:id="rId4"/>
    <p:sldId id="357" r:id="rId5"/>
    <p:sldId id="267" r:id="rId6"/>
    <p:sldId id="268" r:id="rId7"/>
    <p:sldId id="310" r:id="rId8"/>
    <p:sldId id="358" r:id="rId9"/>
    <p:sldId id="316" r:id="rId10"/>
    <p:sldId id="318" r:id="rId11"/>
    <p:sldId id="359" r:id="rId12"/>
    <p:sldId id="265" r:id="rId13"/>
    <p:sldId id="319" r:id="rId14"/>
    <p:sldId id="320" r:id="rId15"/>
    <p:sldId id="321" r:id="rId16"/>
    <p:sldId id="322" r:id="rId17"/>
    <p:sldId id="323" r:id="rId18"/>
    <p:sldId id="324" r:id="rId19"/>
    <p:sldId id="266" r:id="rId20"/>
    <p:sldId id="327" r:id="rId21"/>
    <p:sldId id="328" r:id="rId22"/>
    <p:sldId id="329" r:id="rId23"/>
    <p:sldId id="360" r:id="rId24"/>
    <p:sldId id="361" r:id="rId25"/>
    <p:sldId id="362" r:id="rId26"/>
    <p:sldId id="330" r:id="rId27"/>
    <p:sldId id="363" r:id="rId28"/>
    <p:sldId id="333" r:id="rId29"/>
    <p:sldId id="336" r:id="rId30"/>
    <p:sldId id="337" r:id="rId31"/>
    <p:sldId id="338" r:id="rId32"/>
    <p:sldId id="339" r:id="rId33"/>
    <p:sldId id="340" r:id="rId34"/>
    <p:sldId id="270" r:id="rId35"/>
    <p:sldId id="296" r:id="rId36"/>
    <p:sldId id="298" r:id="rId37"/>
    <p:sldId id="364" r:id="rId38"/>
    <p:sldId id="365" r:id="rId39"/>
    <p:sldId id="299" r:id="rId40"/>
    <p:sldId id="354" r:id="rId41"/>
    <p:sldId id="356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30" autoAdjust="0"/>
  </p:normalViewPr>
  <p:slideViewPr>
    <p:cSldViewPr showGuides="1">
      <p:cViewPr varScale="1">
        <p:scale>
          <a:sx n="46" d="100"/>
          <a:sy n="46" d="100"/>
        </p:scale>
        <p:origin x="-114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3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3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3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3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image" Target="../media/image4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3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slide" Target="../slides/slide12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 userDrawn="1"/>
          </p:nvSpPr>
          <p:spPr>
            <a:xfrm>
              <a:off x="29482" y="1624653"/>
              <a:ext cx="118333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50" name="TextBox 49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51" name="TextBox 50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56" name="TextBox 55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57" name="TextBox 56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31799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TANG JIANCE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866378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第四节  中国的气象灾害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16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Office_Word___18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package" Target="../embeddings/Microsoft_Office_Word___25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package" Target="../embeddings/Microsoft_Office_Word___26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package" Target="../embeddings/Microsoft_Office_Word___27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package" Target="../embeddings/Microsoft_Office_Word___28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6" Type="http://schemas.openxmlformats.org/officeDocument/2006/relationships/package" Target="../embeddings/Microsoft_Office_Word___29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6" Type="http://schemas.openxmlformats.org/officeDocument/2006/relationships/package" Target="../embeddings/Microsoft_Office_Word___30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1.vml"/><Relationship Id="rId6" Type="http://schemas.openxmlformats.org/officeDocument/2006/relationships/package" Target="../embeddings/Microsoft_Office_Word___31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2.vml"/><Relationship Id="rId6" Type="http://schemas.openxmlformats.org/officeDocument/2006/relationships/package" Target="../embeddings/Microsoft_Office_Word___32.docx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9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9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9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9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slide" Target="slide39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slide" Target="slide39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slide" Target="slide39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6" Type="http://schemas.openxmlformats.org/officeDocument/2006/relationships/slide" Target="slide39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slide" Target="slide3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0333" y="2924944"/>
            <a:ext cx="6823335" cy="576064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四</a:t>
            </a:r>
            <a:r>
              <a:rPr lang="zh-CN" altLang="en-US" dirty="0" smtClean="0"/>
              <a:t>节  中国的气象灾害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15859613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00305430"/>
              </p:ext>
            </p:extLst>
          </p:nvPr>
        </p:nvGraphicFramePr>
        <p:xfrm>
          <a:off x="508000" y="1392238"/>
          <a:ext cx="8128000" cy="5287962"/>
        </p:xfrm>
        <a:graphic>
          <a:graphicData uri="http://schemas.openxmlformats.org/presentationml/2006/ole">
            <p:oleObj spid="_x0000_s52244" name="文档" r:id="rId7" imgW="3838807" imgH="2496406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907704" y="1714500"/>
            <a:ext cx="10541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03104" y="1725258"/>
            <a:ext cx="10287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21200" y="1714500"/>
            <a:ext cx="10287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67518" y="2058035"/>
            <a:ext cx="7747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04048" y="2091616"/>
            <a:ext cx="1028700" cy="241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91842" y="2058035"/>
            <a:ext cx="5080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000" y="2387600"/>
            <a:ext cx="5334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27282" y="3095966"/>
            <a:ext cx="508000" cy="3211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56054" y="3573016"/>
            <a:ext cx="763200" cy="3211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202842" y="4011322"/>
            <a:ext cx="1295400" cy="29197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000" y="4330065"/>
            <a:ext cx="1054100" cy="2933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15816" y="5025951"/>
            <a:ext cx="5334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23728" y="5344758"/>
            <a:ext cx="5334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936528" y="5344758"/>
            <a:ext cx="5334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712284" y="5688293"/>
            <a:ext cx="5334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04900" y="6007100"/>
            <a:ext cx="2159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7816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2773186"/>
              </p:ext>
            </p:extLst>
          </p:nvPr>
        </p:nvGraphicFramePr>
        <p:xfrm>
          <a:off x="508000" y="2828246"/>
          <a:ext cx="8128000" cy="1455509"/>
        </p:xfrm>
        <a:graphic>
          <a:graphicData uri="http://schemas.openxmlformats.org/presentationml/2006/ole">
            <p:oleObj spid="_x0000_s95236" name="文档" r:id="rId7" imgW="3838807" imgH="687809" progId="Word.Document.12">
              <p:embed/>
            </p:oleObj>
          </a:graphicData>
        </a:graphic>
      </p:graphicFrame>
      <p:sp>
        <p:nvSpPr>
          <p:cNvPr id="27" name="矩形 26"/>
          <p:cNvSpPr/>
          <p:nvPr/>
        </p:nvSpPr>
        <p:spPr>
          <a:xfrm>
            <a:off x="107504" y="3173242"/>
            <a:ext cx="8883341" cy="12638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4100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8659741"/>
              </p:ext>
            </p:extLst>
          </p:nvPr>
        </p:nvGraphicFramePr>
        <p:xfrm>
          <a:off x="508000" y="1438113"/>
          <a:ext cx="8128000" cy="5065715"/>
        </p:xfrm>
        <a:graphic>
          <a:graphicData uri="http://schemas.openxmlformats.org/presentationml/2006/ole">
            <p:oleObj spid="_x0000_s7216" name="文档" r:id="rId6" imgW="3838807" imgH="23922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417628"/>
              </p:ext>
            </p:extLst>
          </p:nvPr>
        </p:nvGraphicFramePr>
        <p:xfrm>
          <a:off x="508000" y="1853423"/>
          <a:ext cx="8128000" cy="3405154"/>
        </p:xfrm>
        <a:graphic>
          <a:graphicData uri="http://schemas.openxmlformats.org/presentationml/2006/ole">
            <p:oleObj spid="_x0000_s54288" name="文档" r:id="rId6" imgW="3838807" imgH="160734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09911" y="2482138"/>
            <a:ext cx="8883341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7504" y="3202218"/>
            <a:ext cx="8883341" cy="21602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66696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5877438"/>
              </p:ext>
            </p:extLst>
          </p:nvPr>
        </p:nvGraphicFramePr>
        <p:xfrm>
          <a:off x="508000" y="1432737"/>
          <a:ext cx="8128000" cy="5092607"/>
        </p:xfrm>
        <a:graphic>
          <a:graphicData uri="http://schemas.openxmlformats.org/presentationml/2006/ole">
            <p:oleObj spid="_x0000_s55312" name="文档" r:id="rId6" imgW="3838807" imgH="24056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2560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5831163"/>
              </p:ext>
            </p:extLst>
          </p:nvPr>
        </p:nvGraphicFramePr>
        <p:xfrm>
          <a:off x="508000" y="1507217"/>
          <a:ext cx="8128000" cy="4874111"/>
        </p:xfrm>
        <a:graphic>
          <a:graphicData uri="http://schemas.openxmlformats.org/presentationml/2006/ole">
            <p:oleObj spid="_x0000_s56336" name="文档" r:id="rId6" imgW="3838807" imgH="23015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04103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1099930"/>
              </p:ext>
            </p:extLst>
          </p:nvPr>
        </p:nvGraphicFramePr>
        <p:xfrm>
          <a:off x="508000" y="1779821"/>
          <a:ext cx="8128000" cy="3593395"/>
        </p:xfrm>
        <a:graphic>
          <a:graphicData uri="http://schemas.openxmlformats.org/presentationml/2006/ole">
            <p:oleObj spid="_x0000_s57360" name="文档" r:id="rId6" imgW="3838807" imgH="16967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21063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3403933"/>
              </p:ext>
            </p:extLst>
          </p:nvPr>
        </p:nvGraphicFramePr>
        <p:xfrm>
          <a:off x="503238" y="1412776"/>
          <a:ext cx="8104187" cy="5292725"/>
        </p:xfrm>
        <a:graphic>
          <a:graphicData uri="http://schemas.openxmlformats.org/presentationml/2006/ole">
            <p:oleObj spid="_x0000_s58384" name="文档" r:id="rId6" imgW="3838807" imgH="250544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8906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475345"/>
              </p:ext>
            </p:extLst>
          </p:nvPr>
        </p:nvGraphicFramePr>
        <p:xfrm>
          <a:off x="508000" y="1828661"/>
          <a:ext cx="8128000" cy="3976603"/>
        </p:xfrm>
        <a:graphic>
          <a:graphicData uri="http://schemas.openxmlformats.org/presentationml/2006/ole">
            <p:oleObj spid="_x0000_s59408" name="文档" r:id="rId6" imgW="3838807" imgH="187791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9512" y="3458445"/>
            <a:ext cx="8712968" cy="13270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504" y="4797152"/>
            <a:ext cx="8712968" cy="9970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8546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86485837"/>
              </p:ext>
            </p:extLst>
          </p:nvPr>
        </p:nvGraphicFramePr>
        <p:xfrm>
          <a:off x="508000" y="1408318"/>
          <a:ext cx="8128000" cy="4901002"/>
        </p:xfrm>
        <a:graphic>
          <a:graphicData uri="http://schemas.openxmlformats.org/presentationml/2006/ole">
            <p:oleObj spid="_x0000_s15407" name="文档" r:id="rId6" imgW="3838807" imgH="23149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2854960"/>
              </p:ext>
            </p:extLst>
          </p:nvPr>
        </p:nvGraphicFramePr>
        <p:xfrm>
          <a:off x="508000" y="1923536"/>
          <a:ext cx="8128000" cy="3264927"/>
        </p:xfrm>
        <a:graphic>
          <a:graphicData uri="http://schemas.openxmlformats.org/presentationml/2006/ole">
            <p:oleObj spid="_x0000_s1112" name="文档" r:id="rId3" imgW="3948201" imgH="15852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181876"/>
              </p:ext>
            </p:extLst>
          </p:nvPr>
        </p:nvGraphicFramePr>
        <p:xfrm>
          <a:off x="508000" y="2350919"/>
          <a:ext cx="8128000" cy="2410163"/>
        </p:xfrm>
        <a:graphic>
          <a:graphicData uri="http://schemas.openxmlformats.org/presentationml/2006/ole">
            <p:oleObj spid="_x0000_s62480" name="文档" r:id="rId6" imgW="3838807" imgH="1137865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51520" y="2990045"/>
            <a:ext cx="8712968" cy="3886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1520" y="3695516"/>
            <a:ext cx="8712968" cy="11736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537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56782737"/>
              </p:ext>
            </p:extLst>
          </p:nvPr>
        </p:nvGraphicFramePr>
        <p:xfrm>
          <a:off x="508000" y="2053430"/>
          <a:ext cx="8128000" cy="3005141"/>
        </p:xfrm>
        <a:graphic>
          <a:graphicData uri="http://schemas.openxmlformats.org/presentationml/2006/ole">
            <p:oleObj spid="_x0000_s63504" name="文档" r:id="rId6" imgW="3838807" imgH="14194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8265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5142268"/>
              </p:ext>
            </p:extLst>
          </p:nvPr>
        </p:nvGraphicFramePr>
        <p:xfrm>
          <a:off x="508000" y="2142157"/>
          <a:ext cx="8128000" cy="3375075"/>
        </p:xfrm>
        <a:graphic>
          <a:graphicData uri="http://schemas.openxmlformats.org/presentationml/2006/ole">
            <p:oleObj spid="_x0000_s64528" name="文档" r:id="rId6" imgW="3895679" imgH="16183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621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25319154"/>
              </p:ext>
            </p:extLst>
          </p:nvPr>
        </p:nvGraphicFramePr>
        <p:xfrm>
          <a:off x="508000" y="2396298"/>
          <a:ext cx="8128000" cy="2319404"/>
        </p:xfrm>
        <a:graphic>
          <a:graphicData uri="http://schemas.openxmlformats.org/presentationml/2006/ole">
            <p:oleObj spid="_x0000_s96259" name="文档" r:id="rId6" imgW="3838807" imgH="10950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23473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3571807"/>
              </p:ext>
            </p:extLst>
          </p:nvPr>
        </p:nvGraphicFramePr>
        <p:xfrm>
          <a:off x="508000" y="1658644"/>
          <a:ext cx="8128000" cy="4218628"/>
        </p:xfrm>
        <a:graphic>
          <a:graphicData uri="http://schemas.openxmlformats.org/presentationml/2006/ole">
            <p:oleObj spid="_x0000_s97283" name="文档" r:id="rId6" imgW="3838807" imgH="19921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1749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44122714"/>
              </p:ext>
            </p:extLst>
          </p:nvPr>
        </p:nvGraphicFramePr>
        <p:xfrm>
          <a:off x="508000" y="2562690"/>
          <a:ext cx="8128000" cy="1986621"/>
        </p:xfrm>
        <a:graphic>
          <a:graphicData uri="http://schemas.openxmlformats.org/presentationml/2006/ole">
            <p:oleObj spid="_x0000_s98307" name="文档" r:id="rId6" imgW="3838807" imgH="9389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88950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2905628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65552" name="文档" r:id="rId6" imgW="3838807" imgH="125171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99096" y="3501008"/>
            <a:ext cx="8712968" cy="14621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308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6681556"/>
              </p:ext>
            </p:extLst>
          </p:nvPr>
        </p:nvGraphicFramePr>
        <p:xfrm>
          <a:off x="508000" y="2564371"/>
          <a:ext cx="8128000" cy="1983259"/>
        </p:xfrm>
        <a:graphic>
          <a:graphicData uri="http://schemas.openxmlformats.org/presentationml/2006/ole">
            <p:oleObj spid="_x0000_s99331" name="文档" r:id="rId6" imgW="3838807" imgH="9372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7785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6143452"/>
              </p:ext>
            </p:extLst>
          </p:nvPr>
        </p:nvGraphicFramePr>
        <p:xfrm>
          <a:off x="508000" y="1391349"/>
          <a:ext cx="8128000" cy="5422027"/>
        </p:xfrm>
        <a:graphic>
          <a:graphicData uri="http://schemas.openxmlformats.org/presentationml/2006/ole">
            <p:oleObj spid="_x0000_s68623" name="文档" r:id="rId6" imgW="3838807" imgH="25613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0149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4234773"/>
              </p:ext>
            </p:extLst>
          </p:nvPr>
        </p:nvGraphicFramePr>
        <p:xfrm>
          <a:off x="508000" y="1854662"/>
          <a:ext cx="8128000" cy="3734578"/>
        </p:xfrm>
        <a:graphic>
          <a:graphicData uri="http://schemas.openxmlformats.org/presentationml/2006/ole">
            <p:oleObj spid="_x0000_s69647" name="文档" r:id="rId6" imgW="3838807" imgH="1763725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79512" y="2471380"/>
            <a:ext cx="8712968" cy="10908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504" y="4170596"/>
            <a:ext cx="8712968" cy="149065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5768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7818473"/>
              </p:ext>
            </p:extLst>
          </p:nvPr>
        </p:nvGraphicFramePr>
        <p:xfrm>
          <a:off x="508000" y="1479550"/>
          <a:ext cx="8128000" cy="4541838"/>
        </p:xfrm>
        <a:graphic>
          <a:graphicData uri="http://schemas.openxmlformats.org/presentationml/2006/ole">
            <p:oleObj spid="_x0000_s2107" name="文档" r:id="rId7" imgW="3838807" imgH="2145469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2578100" y="2157122"/>
            <a:ext cx="533400" cy="29197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410200" y="2157122"/>
            <a:ext cx="533400" cy="29197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184900" y="2157122"/>
            <a:ext cx="749300" cy="29197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26574" y="2819400"/>
            <a:ext cx="5334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667002" y="3535750"/>
            <a:ext cx="440826" cy="2099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726038" y="5085184"/>
            <a:ext cx="5334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726038" y="5589240"/>
            <a:ext cx="5334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4691090"/>
              </p:ext>
            </p:extLst>
          </p:nvPr>
        </p:nvGraphicFramePr>
        <p:xfrm>
          <a:off x="508000" y="1402018"/>
          <a:ext cx="8128000" cy="5702469"/>
        </p:xfrm>
        <a:graphic>
          <a:graphicData uri="http://schemas.openxmlformats.org/presentationml/2006/ole">
            <p:oleObj spid="_x0000_s70671" name="文档" r:id="rId6" imgW="3910064" imgH="27435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0990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8851435"/>
              </p:ext>
            </p:extLst>
          </p:nvPr>
        </p:nvGraphicFramePr>
        <p:xfrm>
          <a:off x="508000" y="1408079"/>
          <a:ext cx="8128000" cy="5301015"/>
        </p:xfrm>
        <a:graphic>
          <a:graphicData uri="http://schemas.openxmlformats.org/presentationml/2006/ole">
            <p:oleObj spid="_x0000_s71695" name="文档" r:id="rId6" imgW="3838807" imgH="250343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33759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54220705"/>
              </p:ext>
            </p:extLst>
          </p:nvPr>
        </p:nvGraphicFramePr>
        <p:xfrm>
          <a:off x="508000" y="1669257"/>
          <a:ext cx="8128000" cy="4063999"/>
        </p:xfrm>
        <a:graphic>
          <a:graphicData uri="http://schemas.openxmlformats.org/presentationml/2006/ole">
            <p:oleObj spid="_x0000_s72719" name="文档" r:id="rId6" imgW="3838807" imgH="191876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53154" y="3702269"/>
            <a:ext cx="8883341" cy="10121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2397" y="4725144"/>
            <a:ext cx="8883341" cy="10121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82440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8978026"/>
              </p:ext>
            </p:extLst>
          </p:nvPr>
        </p:nvGraphicFramePr>
        <p:xfrm>
          <a:off x="508000" y="1918167"/>
          <a:ext cx="8128000" cy="3311033"/>
        </p:xfrm>
        <a:graphic>
          <a:graphicData uri="http://schemas.openxmlformats.org/presentationml/2006/ole">
            <p:oleObj spid="_x0000_s73743" name="文档" r:id="rId6" imgW="3838807" imgH="15634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6720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65443" y="869763"/>
            <a:ext cx="26947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6692506" y="880369"/>
            <a:ext cx="38207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7361547" y="871703"/>
            <a:ext cx="395738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7957842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6266269"/>
              </p:ext>
            </p:extLst>
          </p:nvPr>
        </p:nvGraphicFramePr>
        <p:xfrm>
          <a:off x="508000" y="1734091"/>
          <a:ext cx="8128000" cy="3643818"/>
        </p:xfrm>
        <a:graphic>
          <a:graphicData uri="http://schemas.openxmlformats.org/presentationml/2006/ole">
            <p:oleObj spid="_x0000_s28717" name="文档" r:id="rId7" imgW="3838807" imgH="1721197" progId="Word.Document.12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202203" y="3367749"/>
            <a:ext cx="8712968" cy="165217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2203" y="5019929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165443" y="869763"/>
            <a:ext cx="269476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6692506" y="880369"/>
            <a:ext cx="382071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7361547" y="871703"/>
            <a:ext cx="395738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7957842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4678965"/>
              </p:ext>
            </p:extLst>
          </p:nvPr>
        </p:nvGraphicFramePr>
        <p:xfrm>
          <a:off x="508000" y="1285579"/>
          <a:ext cx="8128000" cy="5301015"/>
        </p:xfrm>
        <a:graphic>
          <a:graphicData uri="http://schemas.openxmlformats.org/presentationml/2006/ole">
            <p:oleObj spid="_x0000_s30765" name="文档" r:id="rId7" imgW="3838807" imgH="2503773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38723" y="5250716"/>
            <a:ext cx="8883341" cy="99334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3648" y="6244065"/>
            <a:ext cx="7119945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66135475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165443" y="869763"/>
            <a:ext cx="269476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692506" y="880369"/>
            <a:ext cx="38207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361547" y="871703"/>
            <a:ext cx="39573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957842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8368989"/>
              </p:ext>
            </p:extLst>
          </p:nvPr>
        </p:nvGraphicFramePr>
        <p:xfrm>
          <a:off x="508000" y="1375756"/>
          <a:ext cx="8128000" cy="4645532"/>
        </p:xfrm>
        <a:graphic>
          <a:graphicData uri="http://schemas.openxmlformats.org/presentationml/2006/ole">
            <p:oleObj spid="_x0000_s32813" name="文档" r:id="rId7" imgW="3838807" imgH="21933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0442124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165443" y="869763"/>
            <a:ext cx="269476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692506" y="880369"/>
            <a:ext cx="38207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361547" y="871703"/>
            <a:ext cx="39573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957842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2941059"/>
              </p:ext>
            </p:extLst>
          </p:nvPr>
        </p:nvGraphicFramePr>
        <p:xfrm>
          <a:off x="508000" y="1619802"/>
          <a:ext cx="8128000" cy="3872397"/>
        </p:xfrm>
        <a:graphic>
          <a:graphicData uri="http://schemas.openxmlformats.org/presentationml/2006/ole">
            <p:oleObj spid="_x0000_s100355" name="文档" r:id="rId7" imgW="3838807" imgH="18280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6745262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165443" y="869763"/>
            <a:ext cx="269476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692506" y="880369"/>
            <a:ext cx="38207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361547" y="871703"/>
            <a:ext cx="39573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957842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47461746"/>
              </p:ext>
            </p:extLst>
          </p:nvPr>
        </p:nvGraphicFramePr>
        <p:xfrm>
          <a:off x="508000" y="2396298"/>
          <a:ext cx="8128000" cy="2319404"/>
        </p:xfrm>
        <a:graphic>
          <a:graphicData uri="http://schemas.openxmlformats.org/presentationml/2006/ole">
            <p:oleObj spid="_x0000_s101379" name="文档" r:id="rId7" imgW="3838807" imgH="1095003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198341" y="4365104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627486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165443" y="869763"/>
            <a:ext cx="269476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6692506" y="880369"/>
            <a:ext cx="38207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7361547" y="871703"/>
            <a:ext cx="395738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7957842" y="8781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97636265"/>
              </p:ext>
            </p:extLst>
          </p:nvPr>
        </p:nvGraphicFramePr>
        <p:xfrm>
          <a:off x="508000" y="1334893"/>
          <a:ext cx="8128000" cy="4830411"/>
        </p:xfrm>
        <a:graphic>
          <a:graphicData uri="http://schemas.openxmlformats.org/presentationml/2006/ole">
            <p:oleObj spid="_x0000_s33837" name="文档" r:id="rId7" imgW="3838807" imgH="22810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04421249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7415849"/>
              </p:ext>
            </p:extLst>
          </p:nvPr>
        </p:nvGraphicFramePr>
        <p:xfrm>
          <a:off x="508000" y="1943100"/>
          <a:ext cx="8128000" cy="3357563"/>
        </p:xfrm>
        <a:graphic>
          <a:graphicData uri="http://schemas.openxmlformats.org/presentationml/2006/ole">
            <p:oleObj spid="_x0000_s93192" name="文档" r:id="rId7" imgW="3838807" imgH="1585912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309184" y="2271358"/>
            <a:ext cx="5334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68900" y="2933700"/>
            <a:ext cx="10287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797800" y="2933700"/>
            <a:ext cx="7493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8000" y="3300058"/>
            <a:ext cx="266700" cy="241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467100" y="3300058"/>
            <a:ext cx="749300" cy="241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3528" y="4305300"/>
            <a:ext cx="8424936" cy="12839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3950629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165443" y="869763"/>
            <a:ext cx="269476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692506" y="880369"/>
            <a:ext cx="38207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361547" y="871703"/>
            <a:ext cx="395738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957842" y="8781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4517465"/>
              </p:ext>
            </p:extLst>
          </p:nvPr>
        </p:nvGraphicFramePr>
        <p:xfrm>
          <a:off x="508000" y="3058504"/>
          <a:ext cx="8128000" cy="994991"/>
        </p:xfrm>
        <a:graphic>
          <a:graphicData uri="http://schemas.openxmlformats.org/presentationml/2006/ole">
            <p:oleObj spid="_x0000_s90126" name="文档" r:id="rId7" imgW="3838807" imgH="4694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4926047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54230" y="836712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2-3       4-5       6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165443" y="869763"/>
            <a:ext cx="269476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692506" y="880369"/>
            <a:ext cx="382071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361547" y="871703"/>
            <a:ext cx="395738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957842" y="8781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4489739"/>
              </p:ext>
            </p:extLst>
          </p:nvPr>
        </p:nvGraphicFramePr>
        <p:xfrm>
          <a:off x="508000" y="1290596"/>
          <a:ext cx="8128000" cy="4968232"/>
        </p:xfrm>
        <a:graphic>
          <a:graphicData uri="http://schemas.openxmlformats.org/presentationml/2006/ole">
            <p:oleObj spid="_x0000_s92169" name="文档" r:id="rId7" imgW="3838807" imgH="2346722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53154" y="4587881"/>
            <a:ext cx="8883341" cy="17934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746103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9705681"/>
              </p:ext>
            </p:extLst>
          </p:nvPr>
        </p:nvGraphicFramePr>
        <p:xfrm>
          <a:off x="508000" y="1446213"/>
          <a:ext cx="8128000" cy="4719637"/>
        </p:xfrm>
        <a:graphic>
          <a:graphicData uri="http://schemas.openxmlformats.org/presentationml/2006/ole">
            <p:oleObj spid="_x0000_s48154" name="文档" r:id="rId7" imgW="3838807" imgH="2228515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2326042" y="1807284"/>
            <a:ext cx="12954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96526" y="2144358"/>
            <a:ext cx="5334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623884" y="2794000"/>
            <a:ext cx="508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1520" y="5194300"/>
            <a:ext cx="8640960" cy="104301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5636471"/>
              </p:ext>
            </p:extLst>
          </p:nvPr>
        </p:nvGraphicFramePr>
        <p:xfrm>
          <a:off x="508000" y="1890220"/>
          <a:ext cx="8128000" cy="3627012"/>
        </p:xfrm>
        <a:graphic>
          <a:graphicData uri="http://schemas.openxmlformats.org/presentationml/2006/ole">
            <p:oleObj spid="_x0000_s4151" name="文档" r:id="rId7" imgW="3838807" imgH="1713161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3347864" y="2564904"/>
            <a:ext cx="226214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44008" y="2564904"/>
            <a:ext cx="226214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796136" y="2586420"/>
            <a:ext cx="5334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329805" y="4605977"/>
            <a:ext cx="533400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99913" y="3760064"/>
            <a:ext cx="859046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949525" y="4469006"/>
            <a:ext cx="440826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45223" y="5189466"/>
            <a:ext cx="859046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8277029"/>
              </p:ext>
            </p:extLst>
          </p:nvPr>
        </p:nvGraphicFramePr>
        <p:xfrm>
          <a:off x="508000" y="1766738"/>
          <a:ext cx="8128000" cy="3966518"/>
        </p:xfrm>
        <a:graphic>
          <a:graphicData uri="http://schemas.openxmlformats.org/presentationml/2006/ole">
            <p:oleObj spid="_x0000_s44065" name="文档" r:id="rId7" imgW="3838807" imgH="1873895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000252" y="2924944"/>
            <a:ext cx="645414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95528" y="3176192"/>
            <a:ext cx="440826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32040" y="3176192"/>
            <a:ext cx="440826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36410" y="4879918"/>
            <a:ext cx="440826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00418" y="4649009"/>
            <a:ext cx="440826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9591" y="5408823"/>
            <a:ext cx="440826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62760" y="5408822"/>
            <a:ext cx="440826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694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4923263"/>
              </p:ext>
            </p:extLst>
          </p:nvPr>
        </p:nvGraphicFramePr>
        <p:xfrm>
          <a:off x="508000" y="2870263"/>
          <a:ext cx="8128000" cy="1371474"/>
        </p:xfrm>
        <a:graphic>
          <a:graphicData uri="http://schemas.openxmlformats.org/presentationml/2006/ole">
            <p:oleObj spid="_x0000_s94214" name="文档" r:id="rId7" imgW="3838807" imgH="647291" progId="Word.Document.12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107504" y="3562258"/>
            <a:ext cx="8883341" cy="10188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05244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108119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D44.eps" descr="id:2147489175;FounderCES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903692" y="3090476"/>
            <a:ext cx="5343362" cy="3543666"/>
          </a:xfrm>
          <a:prstGeom prst="rect">
            <a:avLst/>
          </a:prstGeom>
        </p:spPr>
      </p:pic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3955102"/>
              </p:ext>
            </p:extLst>
          </p:nvPr>
        </p:nvGraphicFramePr>
        <p:xfrm>
          <a:off x="508000" y="1390650"/>
          <a:ext cx="8128000" cy="1690688"/>
        </p:xfrm>
        <a:graphic>
          <a:graphicData uri="http://schemas.openxmlformats.org/presentationml/2006/ole">
            <p:oleObj spid="_x0000_s51221" name="文档" r:id="rId8" imgW="3838807" imgH="798984" progId="Word.Document.12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1016000" y="2094193"/>
            <a:ext cx="5334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27300" y="2094193"/>
            <a:ext cx="7493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595184" y="2094193"/>
            <a:ext cx="15367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96237" y="3795671"/>
            <a:ext cx="440826" cy="1994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03704" y="3849461"/>
            <a:ext cx="612000" cy="1994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37306" y="3853467"/>
            <a:ext cx="612000" cy="1994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846628" y="4017396"/>
            <a:ext cx="440826" cy="21936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83270" y="5867301"/>
            <a:ext cx="814572" cy="21936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831368" y="5867301"/>
            <a:ext cx="1008000" cy="21936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163636" y="5863443"/>
            <a:ext cx="440826" cy="21936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310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307</TotalTime>
  <Words>206</Words>
  <Application>Microsoft Office PowerPoint</Application>
  <PresentationFormat>全屏显示(4:3)</PresentationFormat>
  <Paragraphs>111</Paragraphs>
  <Slides>41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测控设计模板14新</vt:lpstr>
      <vt:lpstr>文档</vt:lpstr>
      <vt:lpstr>第四节  中国的气象灾害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生活与消费</dc:title>
  <dc:creator>阳光暖暖</dc:creator>
  <cp:lastModifiedBy>Administrator</cp:lastModifiedBy>
  <cp:revision>53</cp:revision>
  <dcterms:created xsi:type="dcterms:W3CDTF">2015-04-17T02:27:24Z</dcterms:created>
  <dcterms:modified xsi:type="dcterms:W3CDTF">2017-08-28T22:00:13Z</dcterms:modified>
</cp:coreProperties>
</file>