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73" r:id="rId2"/>
    <p:sldId id="264" r:id="rId3"/>
    <p:sldId id="265" r:id="rId4"/>
    <p:sldId id="279" r:id="rId5"/>
    <p:sldId id="280"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2" d="100"/>
          <a:sy n="92" d="100"/>
        </p:scale>
        <p:origin x="88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52164" y="-27384"/>
            <a:ext cx="1443037" cy="880109"/>
          </a:xfrm>
          <a:prstGeom prst="rect">
            <a:avLst/>
          </a:prstGeom>
        </p:spPr>
      </p:pic>
      <p:sp>
        <p:nvSpPr>
          <p:cNvPr id="16" name="TextBox 24">
            <a:hlinkClick r:id="rId3"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4"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7" name="TextBox 24">
            <a:hlinkClick r:id="rId3"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4"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本章整合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本章整合</a:t>
            </a:r>
          </a:p>
        </p:txBody>
      </p:sp>
    </p:spTree>
    <p:extLst>
      <p:ext uri="{BB962C8B-B14F-4D97-AF65-F5344CB8AC3E}">
        <p14:creationId xmlns:p14="http://schemas.microsoft.com/office/powerpoint/2010/main" val="2113085124"/>
      </p:ext>
    </p:extLst>
  </p:cSld>
  <p:clrMapOvr>
    <a:masterClrMapping/>
  </p:clrMapOvr>
  <p:transition spd="slow">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36.eps" descr="id:2147497936;FounderCES"/>
          <p:cNvPicPr/>
          <p:nvPr/>
        </p:nvPicPr>
        <p:blipFill>
          <a:blip r:embed="rId2"/>
          <a:stretch>
            <a:fillRect/>
          </a:stretch>
        </p:blipFill>
        <p:spPr>
          <a:xfrm>
            <a:off x="1043608" y="1196752"/>
            <a:ext cx="6984776" cy="4790031"/>
          </a:xfrm>
          <a:prstGeom prst="rect">
            <a:avLst/>
          </a:prstGeom>
        </p:spPr>
      </p:pic>
    </p:spTree>
    <p:extLst>
      <p:ext uri="{BB962C8B-B14F-4D97-AF65-F5344CB8AC3E}">
        <p14:creationId xmlns:p14="http://schemas.microsoft.com/office/powerpoint/2010/main" val="2602319192"/>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53611"/>
            <a:ext cx="4495141" cy="498598"/>
          </a:xfrm>
          <a:prstGeom prst="rect">
            <a:avLst/>
          </a:prstGeom>
        </p:spPr>
        <p:txBody>
          <a:bodyPr wrap="none">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生态旅游与传统旅游的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区别</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3712259266"/>
              </p:ext>
            </p:extLst>
          </p:nvPr>
        </p:nvGraphicFramePr>
        <p:xfrm>
          <a:off x="508000" y="1953796"/>
          <a:ext cx="8128000" cy="3707452"/>
        </p:xfrm>
        <a:graphic>
          <a:graphicData uri="http://schemas.openxmlformats.org/presentationml/2006/ole">
            <mc:AlternateContent xmlns:mc="http://schemas.openxmlformats.org/markup-compatibility/2006">
              <mc:Choice xmlns:v="urn:schemas-microsoft-com:vml" Requires="v">
                <p:oleObj spid="_x0000_s1026" name="文档" r:id="rId3" imgW="3908281" imgH="1783017" progId="Word.Document.12">
                  <p:embed/>
                </p:oleObj>
              </mc:Choice>
              <mc:Fallback>
                <p:oleObj name="文档" r:id="rId3" imgW="3908281" imgH="1783017" progId="Word.Document.12">
                  <p:embed/>
                  <p:pic>
                    <p:nvPicPr>
                      <p:cNvPr id="0" name=""/>
                      <p:cNvPicPr/>
                      <p:nvPr/>
                    </p:nvPicPr>
                    <p:blipFill>
                      <a:blip r:embed="rId4"/>
                      <a:stretch>
                        <a:fillRect/>
                      </a:stretch>
                    </p:blipFill>
                    <p:spPr>
                      <a:xfrm>
                        <a:off x="508000" y="1953796"/>
                        <a:ext cx="8128000" cy="3707452"/>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中央文明办、国家旅游局联合颁发《中国公民国内旅游文明行为公约》。公约主要内容如下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维护环境卫生。</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遵守公共秩序。</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保护生态环境。</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保护文物古迹。</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爱惜公共设施。</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尊重别人权利。</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以礼待人。</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提倡健康娱乐。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什么是生态旅游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生态旅游的特点是什么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有人认为此公约颁布有利于我国生态旅游的发展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4242655"/>
      </p:ext>
    </p:extLst>
  </p:cSld>
  <p:clrMapOvr>
    <a:masterClrMapping/>
  </p:clrMapOvr>
  <mc:AlternateContent xmlns:mc="http://schemas.openxmlformats.org/markup-compatibility/2006" xmlns:p14="http://schemas.microsoft.com/office/powerpoint/2010/main">
    <mc:Choice Requires="p14">
      <p:transition spd="slow" p14:dur="2000">
        <p:pull dir="r"/>
      </p:transition>
    </mc:Choice>
    <mc:Fallback xmlns="">
      <p:transition spd="slow">
        <p:pull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生态旅游是具有保护自然环境和维护当地人民生活双重责任的旅游活动。它的产生是人类认识自然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重新审视自我行为的必然结果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是经济发展、社会进步、环境价值的综合体现。改革开放以来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我国旅游业发展迅速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但人们的文明意识淡薄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生态旅游尚未深入人心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中央文明办和国家旅游局颁发的《中国公民国内旅游文明行为公约》是对旅游环境保护的指导性文件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有利于生态旅游的发展。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生态旅游是具有保护自然环境和维护当地人民生活双重责任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又具有观光、度假、休闲、科考、探险和科普教育等多种功能的旅游活动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其特点为认识自然、保护生态环境。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对。因为公约的颁布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可以促使更多的人在旅游的时候注意自身的形象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保护旅游环境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而生态旅游的主题就是保护旅游环境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所以它对于生态旅游的发展有利。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8134766"/>
      </p:ext>
    </p:extLst>
  </p:cSld>
  <p:clrMapOvr>
    <a:masterClrMapping/>
  </p:clrMapOvr>
  <mc:AlternateContent xmlns:mc="http://schemas.openxmlformats.org/markup-compatibility/2006" xmlns:p14="http://schemas.microsoft.com/office/powerpoint/2010/main">
    <mc:Choice Requires="p14">
      <p:transition spd="slow" p14:dur="2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189</TotalTime>
  <Words>293</Words>
  <Application>Microsoft Office PowerPoint</Application>
  <PresentationFormat>全屏显示(4:3)</PresentationFormat>
  <Paragraphs>9</Paragraphs>
  <Slides>5</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5</vt:i4>
      </vt:variant>
    </vt:vector>
  </HeadingPairs>
  <TitlesOfParts>
    <vt:vector size="16" baseType="lpstr">
      <vt:lpstr>NEU-BZ-S92</vt:lpstr>
      <vt:lpstr>方正书宋_GBK</vt:lpstr>
      <vt:lpstr>黑体</vt:lpstr>
      <vt:lpstr>楷体</vt:lpstr>
      <vt:lpstr>宋体</vt:lpstr>
      <vt:lpstr>微软雅黑</vt:lpstr>
      <vt:lpstr>Arial</vt:lpstr>
      <vt:lpstr>Calibri</vt:lpstr>
      <vt:lpstr>Times New Roman</vt:lpstr>
      <vt:lpstr>测控设计模板14新</vt:lpstr>
      <vt:lpstr>Microsoft Word 文档</vt:lpstr>
      <vt:lpstr>本章整合</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dbc</cp:lastModifiedBy>
  <cp:revision>18</cp:revision>
  <dcterms:created xsi:type="dcterms:W3CDTF">2016-05-26T03:10:41Z</dcterms:created>
  <dcterms:modified xsi:type="dcterms:W3CDTF">2016-07-15T04:26:13Z</dcterms:modified>
</cp:coreProperties>
</file>