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3" r:id="rId2"/>
    <p:sldId id="264" r:id="rId3"/>
    <p:sldId id="265" r:id="rId4"/>
    <p:sldId id="279" r:id="rId5"/>
    <p:sldId id="280" r:id="rId6"/>
    <p:sldId id="281" r:id="rId7"/>
    <p:sldId id="28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88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164" y="-27384"/>
            <a:ext cx="1443037" cy="880109"/>
          </a:xfrm>
          <a:prstGeom prst="rect">
            <a:avLst/>
          </a:prstGeom>
        </p:spPr>
      </p:pic>
      <p:sp>
        <p:nvSpPr>
          <p:cNvPr id="16" name="TextBox 24">
            <a:hlinkClick r:id="rId3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7">
            <a:hlinkClick r:id="rId4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01" y="-27384"/>
            <a:ext cx="1443037" cy="880109"/>
          </a:xfrm>
          <a:prstGeom prst="rect">
            <a:avLst/>
          </a:prstGeom>
        </p:spPr>
      </p:pic>
      <p:sp>
        <p:nvSpPr>
          <p:cNvPr id="17" name="TextBox 24">
            <a:hlinkClick r:id="rId3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27">
            <a:hlinkClick r:id="rId4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本章整合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3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本章整合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21.eps" descr="id:21474960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1063060"/>
            <a:ext cx="8064896" cy="517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自然景观的形成原因、主要特点和欣赏要求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912439"/>
              </p:ext>
            </p:extLst>
          </p:nvPr>
        </p:nvGraphicFramePr>
        <p:xfrm>
          <a:off x="508000" y="1645223"/>
          <a:ext cx="8128000" cy="4736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文档" r:id="rId3" imgW="3912599" imgH="2276560" progId="Word.Document.12">
                  <p:embed/>
                </p:oleObj>
              </mc:Choice>
              <mc:Fallback>
                <p:oleObj name="文档" r:id="rId3" imgW="3912599" imgH="22765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645223"/>
                        <a:ext cx="8128000" cy="4736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671703"/>
              </p:ext>
            </p:extLst>
          </p:nvPr>
        </p:nvGraphicFramePr>
        <p:xfrm>
          <a:off x="508000" y="1287108"/>
          <a:ext cx="8128000" cy="4734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4" imgW="3908281" imgH="2276560" progId="Word.Document.12">
                  <p:embed/>
                </p:oleObj>
              </mc:Choice>
              <mc:Fallback>
                <p:oleObj name="文档" r:id="rId4" imgW="3908281" imgH="22765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87108"/>
                        <a:ext cx="8128000" cy="4734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424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壶口瀑布位于黄河峡谷中。九曲黄河如一条奔腾的巨龙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穿行在黄土高原秦晋大峡谷。流至壶口时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激流翻滚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惊涛怒吼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其声方圆十里可闻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其形恰如巨壶倒悬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场面极为壮观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全国第二大瀑布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也是世界上著名的瀑布之一。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黄河水系图、壶口瀑布地质剖面示意图。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275292"/>
              </p:ext>
            </p:extLst>
          </p:nvPr>
        </p:nvGraphicFramePr>
        <p:xfrm>
          <a:off x="508000" y="3628330"/>
          <a:ext cx="8128000" cy="2464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4" imgW="3837032" imgH="1163479" progId="Word.Document.12">
                  <p:embed/>
                </p:oleObj>
              </mc:Choice>
              <mc:Fallback>
                <p:oleObj name="文档" r:id="rId4" imgW="3837032" imgH="11634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628330"/>
                        <a:ext cx="8128000" cy="24649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13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河流的名称是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所在地形区的名称是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黄河壶口瀑布什么季节出现此景观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分析黄河壶口瀑布的形成原因。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应该如何欣赏黄河壶口瀑布景观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67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由图中水系的分布特征可以判断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河流为黄河中游主要的支流之一的汾河。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地形区为宁夏平原。第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黄河的壶口瀑布属于水文景观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由材料可知此时为黄河流量较大的季节出现的现象。黄河流量较大的季节出现在夏季。第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黄河壶口瀑布的形成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是岩性的差异和流水侵蚀作用的结果。第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关于瀑布景观的欣赏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应在适当的距离仰视。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汾河　宁夏平原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夏季。因为黄土高原夏季降水强度大。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造成流水的差异侵蚀。较坚硬的砾岩侵蚀弱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较松软的砂岩易被侵蚀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形成断面和水潭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发育成瀑布。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选择适当的距离仰视。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81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183</TotalTime>
  <Words>236</Words>
  <Application>Microsoft Office PowerPoint</Application>
  <PresentationFormat>全屏显示(4:3)</PresentationFormat>
  <Paragraphs>14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文档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海洋概述</dc:title>
  <dc:creator>dbc</dc:creator>
  <cp:lastModifiedBy>dbc</cp:lastModifiedBy>
  <cp:revision>17</cp:revision>
  <dcterms:created xsi:type="dcterms:W3CDTF">2016-05-26T03:10:41Z</dcterms:created>
  <dcterms:modified xsi:type="dcterms:W3CDTF">2017-05-11T05:47:16Z</dcterms:modified>
</cp:coreProperties>
</file>