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73" r:id="rId2"/>
    <p:sldId id="264" r:id="rId3"/>
    <p:sldId id="265" r:id="rId4"/>
    <p:sldId id="279" r:id="rId5"/>
    <p:sldId id="280" r:id="rId6"/>
    <p:sldId id="281" r:id="rId7"/>
    <p:sldId id="282" r:id="rId8"/>
    <p:sldId id="283" r:id="rId9"/>
    <p:sldId id="284" r:id="rId10"/>
    <p:sldId id="285"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88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52164" y="-27384"/>
            <a:ext cx="1443037" cy="880109"/>
          </a:xfrm>
          <a:prstGeom prst="rect">
            <a:avLst/>
          </a:prstGeom>
        </p:spPr>
      </p:pic>
      <p:sp>
        <p:nvSpPr>
          <p:cNvPr id="16" name="TextBox 24">
            <a:hlinkClick r:id="rId3"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4"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7" name="TextBox 24">
            <a:hlinkClick r:id="rId3"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4"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本章整合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package" Target="../embeddings/Microsoft_Word___1.docx"/><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8.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1.bin"/><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2.bin"/><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本章整合</a:t>
            </a:r>
          </a:p>
        </p:txBody>
      </p:sp>
    </p:spTree>
    <p:extLst>
      <p:ext uri="{BB962C8B-B14F-4D97-AF65-F5344CB8AC3E}">
        <p14:creationId xmlns:p14="http://schemas.microsoft.com/office/powerpoint/2010/main"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专题一</a:t>
            </a:r>
          </a:p>
        </p:txBody>
      </p:sp>
      <p:sp>
        <p:nvSpPr>
          <p:cNvPr id="9" name="矩形 8">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822438"/>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济州岛游客</a:t>
            </a:r>
            <a:r>
              <a:rPr lang="zh-CN" altLang="zh-CN" sz="2200" dirty="0" smtClean="0">
                <a:solidFill>
                  <a:srgbClr val="000000"/>
                </a:solidFill>
                <a:latin typeface="Times New Roman" panose="02020603050405020304" pitchFamily="18" charset="0"/>
                <a:cs typeface="Times New Roman" panose="02020603050405020304" pitchFamily="18" charset="0"/>
              </a:rPr>
              <a:t>主要</a:t>
            </a:r>
            <a:r>
              <a:rPr lang="zh-CN" altLang="en-US" sz="2200" dirty="0" smtClean="0">
                <a:solidFill>
                  <a:srgbClr val="000000"/>
                </a:solidFill>
                <a:latin typeface="Times New Roman" panose="02020603050405020304" pitchFamily="18" charset="0"/>
                <a:cs typeface="Times New Roman" panose="02020603050405020304" pitchFamily="18" charset="0"/>
              </a:rPr>
              <a:t>来</a:t>
            </a:r>
            <a:r>
              <a:rPr lang="zh-CN" altLang="zh-CN" sz="2200" dirty="0" smtClean="0">
                <a:solidFill>
                  <a:srgbClr val="000000"/>
                </a:solidFill>
                <a:latin typeface="Times New Roman" panose="02020603050405020304" pitchFamily="18" charset="0"/>
                <a:cs typeface="Times New Roman" panose="02020603050405020304" pitchFamily="18" charset="0"/>
              </a:rPr>
              <a:t>自</a:t>
            </a:r>
            <a:r>
              <a:rPr lang="zh-CN" altLang="zh-CN" sz="2200" dirty="0">
                <a:solidFill>
                  <a:srgbClr val="000000"/>
                </a:solidFill>
                <a:latin typeface="Times New Roman" panose="02020603050405020304" pitchFamily="18" charset="0"/>
                <a:cs typeface="Times New Roman" panose="02020603050405020304" pitchFamily="18" charset="0"/>
              </a:rPr>
              <a:t>哪里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分析济州岛旅游经济发达的原因。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济州岛游客主要来自附近的经济发达或较为发达的中、日、韩三国。第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分析济州岛旅游经济发达的原因即分析其发展旅游业的优势条件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主要从旅游资源、客源市场、交通、地区接待能力等方面分析。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韩国、日本和中国。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旅游资源丰富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距离市场近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出入境便利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地区接待能力强等。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8926905"/>
      </p:ext>
    </p:extLst>
  </p:cSld>
  <p:clrMapOvr>
    <a:masterClrMapping/>
  </p:clrMapOvr>
  <mc:AlternateContent xmlns:mc="http://schemas.openxmlformats.org/markup-compatibility/2006" xmlns:p14="http://schemas.microsoft.com/office/powerpoint/2010/main">
    <mc:Choice Requires="p14">
      <p:transition spd="slow" p14:dur="16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42.eps" descr="id:2147494727;FounderCES"/>
          <p:cNvPicPr/>
          <p:nvPr/>
        </p:nvPicPr>
        <p:blipFill>
          <a:blip r:embed="rId2"/>
          <a:stretch>
            <a:fillRect/>
          </a:stretch>
        </p:blipFill>
        <p:spPr>
          <a:xfrm>
            <a:off x="1619672" y="887937"/>
            <a:ext cx="5904656" cy="5859833"/>
          </a:xfrm>
          <a:prstGeom prst="rect">
            <a:avLst/>
          </a:prstGeom>
        </p:spPr>
      </p:pic>
    </p:spTree>
    <p:extLst>
      <p:ext uri="{BB962C8B-B14F-4D97-AF65-F5344CB8AC3E}">
        <p14:creationId xmlns:p14="http://schemas.microsoft.com/office/powerpoint/2010/main" val="2602319192"/>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a:t>
            </a:r>
            <a:r>
              <a:rPr lang="zh-CN" altLang="en-US" sz="1200" dirty="0" smtClean="0">
                <a:solidFill>
                  <a:schemeClr val="bg1"/>
                </a:solidFill>
                <a:latin typeface="微软雅黑" panose="020B0503020204020204" pitchFamily="34" charset="-122"/>
                <a:ea typeface="微软雅黑" panose="020B0503020204020204" pitchFamily="34" charset="-122"/>
              </a:rPr>
              <a:t>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专题二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75970"/>
            <a:ext cx="5341527"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自然地理环境对旅游资源的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1712310557"/>
              </p:ext>
            </p:extLst>
          </p:nvPr>
        </p:nvGraphicFramePr>
        <p:xfrm>
          <a:off x="508000" y="1600418"/>
          <a:ext cx="8128000" cy="5717014"/>
        </p:xfrm>
        <a:graphic>
          <a:graphicData uri="http://schemas.openxmlformats.org/presentationml/2006/ole">
            <mc:AlternateContent xmlns:mc="http://schemas.openxmlformats.org/markup-compatibility/2006">
              <mc:Choice xmlns:v="urn:schemas-microsoft-com:vml" Requires="v">
                <p:oleObj spid="_x0000_s6154" name="文档" r:id="rId5" imgW="3912599" imgH="2748503" progId="Word.Document.12">
                  <p:embed/>
                </p:oleObj>
              </mc:Choice>
              <mc:Fallback>
                <p:oleObj name="文档" r:id="rId5" imgW="3912599" imgH="2748503" progId="Word.Document.12">
                  <p:embed/>
                  <p:pic>
                    <p:nvPicPr>
                      <p:cNvPr id="0" name=""/>
                      <p:cNvPicPr/>
                      <p:nvPr/>
                    </p:nvPicPr>
                    <p:blipFill>
                      <a:blip r:embed="rId6"/>
                      <a:stretch>
                        <a:fillRect/>
                      </a:stretch>
                    </p:blipFill>
                    <p:spPr>
                      <a:xfrm>
                        <a:off x="508000" y="1600418"/>
                        <a:ext cx="8128000" cy="5717014"/>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dir="rd"/>
      </p:transition>
    </mc:Choice>
    <mc:Fallback xmlns="">
      <p:transition spd="slow">
        <p:cover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a:t>
            </a:r>
            <a:r>
              <a:rPr lang="zh-CN" altLang="en-US" sz="1200" dirty="0" smtClean="0">
                <a:solidFill>
                  <a:schemeClr val="bg1"/>
                </a:solidFill>
                <a:latin typeface="微软雅黑" panose="020B0503020204020204" pitchFamily="34" charset="-122"/>
                <a:ea typeface="微软雅黑" panose="020B0503020204020204" pitchFamily="34" charset="-122"/>
              </a:rPr>
              <a:t>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专题二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50974663"/>
              </p:ext>
            </p:extLst>
          </p:nvPr>
        </p:nvGraphicFramePr>
        <p:xfrm>
          <a:off x="508000" y="1484784"/>
          <a:ext cx="8128000" cy="4998291"/>
        </p:xfrm>
        <a:graphic>
          <a:graphicData uri="http://schemas.openxmlformats.org/presentationml/2006/ole">
            <mc:AlternateContent xmlns:mc="http://schemas.openxmlformats.org/markup-compatibility/2006">
              <mc:Choice xmlns:v="urn:schemas-microsoft-com:vml" Requires="v">
                <p:oleObj spid="_x0000_s7178" name="文档" r:id="rId6" imgW="3908281" imgH="2402915" progId="Word.Document.12">
                  <p:embed/>
                </p:oleObj>
              </mc:Choice>
              <mc:Fallback>
                <p:oleObj name="文档" r:id="rId6" imgW="3908281" imgH="2402915" progId="Word.Document.12">
                  <p:embed/>
                  <p:pic>
                    <p:nvPicPr>
                      <p:cNvPr id="0" name=""/>
                      <p:cNvPicPr/>
                      <p:nvPr/>
                    </p:nvPicPr>
                    <p:blipFill>
                      <a:blip r:embed="rId7"/>
                      <a:stretch>
                        <a:fillRect/>
                      </a:stretch>
                    </p:blipFill>
                    <p:spPr>
                      <a:xfrm>
                        <a:off x="508000" y="1484784"/>
                        <a:ext cx="8128000" cy="4998291"/>
                      </a:xfrm>
                      <a:prstGeom prst="rect">
                        <a:avLst/>
                      </a:prstGeom>
                    </p:spPr>
                  </p:pic>
                </p:oleObj>
              </mc:Fallback>
            </mc:AlternateContent>
          </a:graphicData>
        </a:graphic>
      </p:graphicFrame>
    </p:spTree>
    <p:extLst>
      <p:ext uri="{BB962C8B-B14F-4D97-AF65-F5344CB8AC3E}">
        <p14:creationId xmlns:p14="http://schemas.microsoft.com/office/powerpoint/2010/main" val="3194242655"/>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a:t>
            </a:r>
            <a:r>
              <a:rPr lang="zh-CN" altLang="en-US" sz="1200" dirty="0" smtClean="0">
                <a:solidFill>
                  <a:schemeClr val="bg1"/>
                </a:solidFill>
                <a:latin typeface="微软雅黑" panose="020B0503020204020204" pitchFamily="34" charset="-122"/>
                <a:ea typeface="微软雅黑" panose="020B0503020204020204" pitchFamily="34" charset="-122"/>
              </a:rPr>
              <a:t>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专题二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6752"/>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丹霞地貌是出露在地表的红色砂砾岩经过长期的外力作用形成的山峰和奇岩怪石的特殊地貌。下图为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丹霞山景观图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。据材料和图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形成丹霞地貌的红色砂砾岩按成因为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中国丹霞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丹霞地貌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为载体的综合景观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主要属于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旅游资源中的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景观。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结合图文材料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判断丹霞地貌形成的主要外力作用。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简要描述丹霞地貌的景观特征。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K43.eps" descr="id:2147494749;FounderCES"/>
          <p:cNvPicPr/>
          <p:nvPr/>
        </p:nvPicPr>
        <p:blipFill>
          <a:blip r:embed="rId4"/>
          <a:stretch>
            <a:fillRect/>
          </a:stretch>
        </p:blipFill>
        <p:spPr>
          <a:xfrm>
            <a:off x="2555776" y="2465193"/>
            <a:ext cx="3312368" cy="2387269"/>
          </a:xfrm>
          <a:prstGeom prst="rect">
            <a:avLst/>
          </a:prstGeom>
        </p:spPr>
      </p:pic>
    </p:spTree>
    <p:extLst>
      <p:ext uri="{BB962C8B-B14F-4D97-AF65-F5344CB8AC3E}">
        <p14:creationId xmlns:p14="http://schemas.microsoft.com/office/powerpoint/2010/main" val="3648134766"/>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a:t>
            </a:r>
            <a:r>
              <a:rPr lang="zh-CN" altLang="en-US" sz="1200" dirty="0" smtClean="0">
                <a:solidFill>
                  <a:schemeClr val="bg1"/>
                </a:solidFill>
                <a:latin typeface="微软雅黑" panose="020B0503020204020204" pitchFamily="34" charset="-122"/>
                <a:ea typeface="微软雅黑" panose="020B0503020204020204" pitchFamily="34" charset="-122"/>
              </a:rPr>
              <a:t>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专题二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本题主要考查旅游资源的成因与特点等相关知识。丹霞地貌是一种独特的地文景观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它的形成与风化剥蚀和流水的侵蚀作用密切相关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分析其景观特征时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应主要从色调、山体</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形状等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方面分析。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沉积　自然　地文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风化剥蚀和流水的侵蚀作用。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雄浑的山块形态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石峰、石堡、石墙、石柱形态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的陡崖峭壁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或顶平、身陡、麓缓的方山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以红色为基调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融合大自然多种元素的山、石、林、水等自然要素于一体。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2674327"/>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专题一</a:t>
            </a:r>
          </a:p>
        </p:txBody>
      </p:sp>
      <p:sp>
        <p:nvSpPr>
          <p:cNvPr id="9" name="矩形 8">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专题二</a:t>
            </a:r>
          </a:p>
        </p:txBody>
      </p:sp>
      <p:sp>
        <p:nvSpPr>
          <p:cNvPr id="3" name="矩形 2"/>
          <p:cNvSpPr>
            <a:spLocks noChangeAspect="1"/>
          </p:cNvSpPr>
          <p:nvPr/>
        </p:nvSpPr>
        <p:spPr>
          <a:xfrm>
            <a:off x="508000" y="2204864"/>
            <a:ext cx="5367175"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旅游资源定性评价的基本</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39620414"/>
              </p:ext>
            </p:extLst>
          </p:nvPr>
        </p:nvGraphicFramePr>
        <p:xfrm>
          <a:off x="508000" y="2704265"/>
          <a:ext cx="8128000" cy="2452927"/>
        </p:xfrm>
        <a:graphic>
          <a:graphicData uri="http://schemas.openxmlformats.org/presentationml/2006/ole">
            <mc:AlternateContent xmlns:mc="http://schemas.openxmlformats.org/markup-compatibility/2006">
              <mc:Choice xmlns:v="urn:schemas-microsoft-com:vml" Requires="v">
                <p:oleObj spid="_x0000_s8196" name="文档" r:id="rId6" imgW="3908281" imgH="1179678" progId="Word.Document.12">
                  <p:embed/>
                </p:oleObj>
              </mc:Choice>
              <mc:Fallback>
                <p:oleObj name="文档" r:id="rId6" imgW="3908281" imgH="1179678" progId="Word.Document.12">
                  <p:embed/>
                  <p:pic>
                    <p:nvPicPr>
                      <p:cNvPr id="0" name=""/>
                      <p:cNvPicPr/>
                      <p:nvPr/>
                    </p:nvPicPr>
                    <p:blipFill>
                      <a:blip r:embed="rId7"/>
                      <a:stretch>
                        <a:fillRect/>
                      </a:stretch>
                    </p:blipFill>
                    <p:spPr>
                      <a:xfrm>
                        <a:off x="508000" y="2704265"/>
                        <a:ext cx="8128000" cy="2452927"/>
                      </a:xfrm>
                      <a:prstGeom prst="rect">
                        <a:avLst/>
                      </a:prstGeom>
                    </p:spPr>
                  </p:pic>
                </p:oleObj>
              </mc:Fallback>
            </mc:AlternateContent>
          </a:graphicData>
        </a:graphic>
      </p:graphicFrame>
    </p:spTree>
    <p:extLst>
      <p:ext uri="{BB962C8B-B14F-4D97-AF65-F5344CB8AC3E}">
        <p14:creationId xmlns:p14="http://schemas.microsoft.com/office/powerpoint/2010/main" val="211481173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专题一</a:t>
            </a:r>
          </a:p>
        </p:txBody>
      </p:sp>
      <p:sp>
        <p:nvSpPr>
          <p:cNvPr id="9" name="矩形 8">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韩国济州岛是韩国最著名的风景游览胜地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位于韩国的最南端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整个济州岛就是一座山。济州岛作为韩国唯一的特别自治道享受除国防和外交之外的所有行政自治权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放宽外国人出入境管理、放宽进驻自由贸易区、许可设立外国医疗机构、支持出售土地等大量的投资和税收优惠政策。济州岛有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多个高尔夫球场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豪华酒店、免税购物店、赌场、海水浴场等鳞次栉比。济州岛还拥有众多或大或小的博物馆和主题公园。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9853547"/>
      </p:ext>
    </p:extLst>
  </p:cSld>
  <p:clrMapOvr>
    <a:masterClrMapping/>
  </p:clrMapOvr>
  <mc:AlternateContent xmlns:mc="http://schemas.openxmlformats.org/markup-compatibility/2006" xmlns:p14="http://schemas.microsoft.com/office/powerpoint/2010/main">
    <mc:Choice Requires="p14">
      <p:transition spd="slow" p14:dur="1600">
        <p:zoom dir="in"/>
      </p:transition>
    </mc:Choice>
    <mc:Fallback xmlns="">
      <p:transition spd="slow">
        <p:zoom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专题一</a:t>
            </a:r>
          </a:p>
        </p:txBody>
      </p:sp>
      <p:sp>
        <p:nvSpPr>
          <p:cNvPr id="9" name="矩形 8">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专题二</a:t>
            </a:r>
          </a:p>
        </p:txBody>
      </p:sp>
      <p:sp>
        <p:nvSpPr>
          <p:cNvPr id="3" name="矩形 2"/>
          <p:cNvSpPr>
            <a:spLocks noChangeAspect="1"/>
          </p:cNvSpPr>
          <p:nvPr/>
        </p:nvSpPr>
        <p:spPr>
          <a:xfrm>
            <a:off x="508000" y="1227694"/>
            <a:ext cx="4270721"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济州岛及周边区域图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K44.eps" descr="id:2147494764;FounderCES"/>
          <p:cNvPicPr/>
          <p:nvPr/>
        </p:nvPicPr>
        <p:blipFill>
          <a:blip r:embed="rId4"/>
          <a:stretch>
            <a:fillRect/>
          </a:stretch>
        </p:blipFill>
        <p:spPr>
          <a:xfrm>
            <a:off x="1499351" y="1731750"/>
            <a:ext cx="5808953" cy="4937610"/>
          </a:xfrm>
          <a:prstGeom prst="rect">
            <a:avLst/>
          </a:prstGeom>
        </p:spPr>
      </p:pic>
    </p:spTree>
    <p:extLst>
      <p:ext uri="{BB962C8B-B14F-4D97-AF65-F5344CB8AC3E}">
        <p14:creationId xmlns:p14="http://schemas.microsoft.com/office/powerpoint/2010/main" val="3802026900"/>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180</TotalTime>
  <Words>401</Words>
  <Application>Microsoft Office PowerPoint</Application>
  <PresentationFormat>全屏显示(4:3)</PresentationFormat>
  <Paragraphs>41</Paragraphs>
  <Slides>10</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10</vt:i4>
      </vt:variant>
    </vt:vector>
  </HeadingPairs>
  <TitlesOfParts>
    <vt:vector size="22" baseType="lpstr">
      <vt:lpstr>NEU-BZ-S92</vt:lpstr>
      <vt:lpstr>方正书宋_GBK</vt:lpstr>
      <vt:lpstr>黑体</vt:lpstr>
      <vt:lpstr>楷体</vt:lpstr>
      <vt:lpstr>宋体</vt:lpstr>
      <vt:lpstr>微软雅黑</vt:lpstr>
      <vt:lpstr>Arial</vt:lpstr>
      <vt:lpstr>Calibri</vt:lpstr>
      <vt:lpstr>Times New Roman</vt:lpstr>
      <vt:lpstr>测控设计模板14新</vt:lpstr>
      <vt:lpstr>Microsoft Word 文档</vt:lpstr>
      <vt:lpstr>文档</vt:lpstr>
      <vt:lpstr>本章整合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dbc</cp:lastModifiedBy>
  <cp:revision>15</cp:revision>
  <dcterms:created xsi:type="dcterms:W3CDTF">2016-05-26T03:10:41Z</dcterms:created>
  <dcterms:modified xsi:type="dcterms:W3CDTF">2017-05-11T05:28:28Z</dcterms:modified>
</cp:coreProperties>
</file>