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3" r:id="rId2"/>
    <p:sldId id="264" r:id="rId3"/>
    <p:sldId id="265" r:id="rId4"/>
    <p:sldId id="279" r:id="rId5"/>
    <p:sldId id="28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164" y="-27384"/>
            <a:ext cx="1443037" cy="880109"/>
          </a:xfrm>
          <a:prstGeom prst="rect">
            <a:avLst/>
          </a:prstGeom>
        </p:spPr>
      </p:pic>
      <p:sp>
        <p:nvSpPr>
          <p:cNvPr id="16" name="TextBox 24">
            <a:hlinkClick r:id="rId3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7">
            <a:hlinkClick r:id="rId4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01" y="-27384"/>
            <a:ext cx="1443037" cy="880109"/>
          </a:xfrm>
          <a:prstGeom prst="rect">
            <a:avLst/>
          </a:prstGeom>
        </p:spPr>
      </p:pic>
      <p:sp>
        <p:nvSpPr>
          <p:cNvPr id="17" name="TextBox 24">
            <a:hlinkClick r:id="rId3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27">
            <a:hlinkClick r:id="rId4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本章整合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本章整合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31.eps" descr="id:21474970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340768"/>
            <a:ext cx="6624736" cy="43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旅游活动的规模与旅游环境容量的关系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旅游活动的规模要与旅游区的环境容量相适应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旅游活动的规模最好与旅游合理容量一致。如果旅游活动的规模超过旅游环境容量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就会对旅游资源造成破坏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不利于旅游区的可持续发展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相反旅游区的旅游活动的规模如果达不到旅游环境容量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就会造成旅游资源的浪费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也不利于旅游区的发展。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5616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颐和园全年空间容量虽然处于未饱和状态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并没有达到旅游环境容量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但在局部时间和地点上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超载现象严重。据此完成下列各题。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对于颐和园的旅游环境容量的说法正确的是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颐和园的游客没有达到旅游环境容量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所以没有任何旅游环境问题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颐和园全年的游客应该控制在旅游最佳容量之内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颐和园的旅游环境容量是用到达颐和园的游客数量来表示的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为使颐和园的旅游处在最佳状态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必须把颐和园的游客数量控制在旅游极限容量上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颐和园的旅游开发过程中若不注意旅游环境容量的限制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产生的最严重的旅游环境问题主要是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造成噪音污染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珍稀物种灭绝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对传统社区文化的破坏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对文物古迹的破坏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24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4322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针对材料中所述的情况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下列关于颐和园旅游环境问题采取的措施中不合理的是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实行内部空间旅游分流管理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饱和区设置限流设施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旅游淡季实行门票预定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饱和区设置门票附加费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颐和园的游客全年虽没有达到旅游环境容量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但是局部时间和空间仍然过度饱和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所以也出现了旅游环境问题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为使颐和园的旅游处在最佳状态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应把颐和园的游客数量维持在旅游最适容量上。第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颐和园的旅游开发过程中若不注意旅游环境容量的限制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产生的最严重的旅游环境问题是对文物古迹的破坏。第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为解决材料中的问题应该在旅游旺季实行门票预定。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13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189</TotalTime>
  <Words>76</Words>
  <Application>Microsoft Office PowerPoint</Application>
  <PresentationFormat>全屏显示(4:3)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本章整合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海洋概述</dc:title>
  <dc:creator>dbc</dc:creator>
  <cp:lastModifiedBy>dbc</cp:lastModifiedBy>
  <cp:revision>17</cp:revision>
  <dcterms:created xsi:type="dcterms:W3CDTF">2016-05-26T03:10:41Z</dcterms:created>
  <dcterms:modified xsi:type="dcterms:W3CDTF">2016-07-15T03:19:28Z</dcterms:modified>
</cp:coreProperties>
</file>