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74" r:id="rId2"/>
    <p:sldId id="293" r:id="rId3"/>
    <p:sldId id="263" r:id="rId4"/>
    <p:sldId id="264" r:id="rId5"/>
    <p:sldId id="295" r:id="rId6"/>
    <p:sldId id="296" r:id="rId7"/>
    <p:sldId id="278" r:id="rId8"/>
    <p:sldId id="297" r:id="rId9"/>
    <p:sldId id="279" r:id="rId10"/>
    <p:sldId id="298" r:id="rId11"/>
    <p:sldId id="265" r:id="rId12"/>
    <p:sldId id="299" r:id="rId13"/>
    <p:sldId id="300" r:id="rId14"/>
    <p:sldId id="301" r:id="rId15"/>
    <p:sldId id="302" r:id="rId16"/>
    <p:sldId id="303" r:id="rId17"/>
    <p:sldId id="266" r:id="rId18"/>
    <p:sldId id="304" r:id="rId19"/>
    <p:sldId id="305" r:id="rId20"/>
    <p:sldId id="306" r:id="rId21"/>
    <p:sldId id="307" r:id="rId22"/>
    <p:sldId id="308" r:id="rId23"/>
    <p:sldId id="309" r:id="rId24"/>
    <p:sldId id="310" r:id="rId25"/>
    <p:sldId id="311" r:id="rId26"/>
    <p:sldId id="270" r:id="rId27"/>
    <p:sldId id="271" r:id="rId28"/>
    <p:sldId id="275" r:id="rId29"/>
    <p:sldId id="276" r:id="rId30"/>
    <p:sldId id="312" r:id="rId31"/>
    <p:sldId id="313" r:id="rId3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103" autoAdjust="0"/>
  </p:normalViewPr>
  <p:slideViewPr>
    <p:cSldViewPr showGuides="1">
      <p:cViewPr varScale="1">
        <p:scale>
          <a:sx n="46" d="100"/>
          <a:sy n="46" d="100"/>
        </p:scale>
        <p:origin x="-114" y="-5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2017-8-28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6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1.xml"/><Relationship Id="rId5" Type="http://schemas.openxmlformats.org/officeDocument/2006/relationships/slide" Target="../slides/slide4.xml"/><Relationship Id="rId4" Type="http://schemas.openxmlformats.org/officeDocument/2006/relationships/image" Target="../media/image5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7" Type="http://schemas.openxmlformats.org/officeDocument/2006/relationships/slide" Target="../slides/slide26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1.xml"/><Relationship Id="rId5" Type="http://schemas.openxmlformats.org/officeDocument/2006/relationships/image" Target="../media/image6.png"/><Relationship Id="rId4" Type="http://schemas.openxmlformats.org/officeDocument/2006/relationships/slide" Target="../slides/slide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1.xml"/><Relationship Id="rId7" Type="http://schemas.openxmlformats.org/officeDocument/2006/relationships/slide" Target="../slides/slide26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4.xml"/><Relationship Id="rId5" Type="http://schemas.openxmlformats.org/officeDocument/2006/relationships/image" Target="../media/image6.png"/><Relationship Id="rId4" Type="http://schemas.openxmlformats.org/officeDocument/2006/relationships/slide" Target="../slides/slide3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6.xml"/><Relationship Id="rId7" Type="http://schemas.openxmlformats.org/officeDocument/2006/relationships/slide" Target="../slides/slide11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4.xml"/><Relationship Id="rId5" Type="http://schemas.openxmlformats.org/officeDocument/2006/relationships/image" Target="../media/image6.png"/><Relationship Id="rId4" Type="http://schemas.openxmlformats.org/officeDocument/2006/relationships/slide" Target="../slides/slide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3491881" y="-27384"/>
            <a:ext cx="1443037" cy="880109"/>
            <a:chOff x="11613" y="920823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8" name="TextBox 7">
              <a:hlinkClick r:id="rId3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4" cy="133350"/>
            </a:xfrm>
            <a:prstGeom prst="rect">
              <a:avLst/>
            </a:prstGeom>
          </p:spPr>
        </p:pic>
      </p:grpSp>
      <p:grpSp>
        <p:nvGrpSpPr>
          <p:cNvPr id="23" name="组合 22"/>
          <p:cNvGrpSpPr/>
          <p:nvPr userDrawn="1"/>
        </p:nvGrpSpPr>
        <p:grpSpPr>
          <a:xfrm>
            <a:off x="4947050" y="29753"/>
            <a:ext cx="1148745" cy="584776"/>
            <a:chOff x="29482" y="1624653"/>
            <a:chExt cx="1148745" cy="487313"/>
          </a:xfrm>
        </p:grpSpPr>
        <p:sp>
          <p:nvSpPr>
            <p:cNvPr id="24" name="TextBox 23"/>
            <p:cNvSpPr txBox="1"/>
            <p:nvPr userDrawn="1"/>
          </p:nvSpPr>
          <p:spPr>
            <a:xfrm>
              <a:off x="29482" y="1624653"/>
              <a:ext cx="1024639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ICHU ZHISHI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25" name="TextBox 24">
              <a:hlinkClick r:id="rId5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基础知识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6" name="组合 25"/>
          <p:cNvGrpSpPr/>
          <p:nvPr userDrawn="1"/>
        </p:nvGrpSpPr>
        <p:grpSpPr>
          <a:xfrm>
            <a:off x="6167395" y="29754"/>
            <a:ext cx="1406154" cy="584776"/>
            <a:chOff x="29482" y="2276803"/>
            <a:chExt cx="1406154" cy="487313"/>
          </a:xfrm>
        </p:grpSpPr>
        <p:sp>
          <p:nvSpPr>
            <p:cNvPr id="27" name="TextBox 26"/>
            <p:cNvSpPr txBox="1"/>
            <p:nvPr userDrawn="1"/>
          </p:nvSpPr>
          <p:spPr>
            <a:xfrm>
              <a:off x="29482" y="2276803"/>
              <a:ext cx="1406154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28" name="TextBox 27">
              <a:hlinkClick r:id="rId6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9" name="组合 28"/>
          <p:cNvGrpSpPr/>
          <p:nvPr userDrawn="1"/>
        </p:nvGrpSpPr>
        <p:grpSpPr>
          <a:xfrm>
            <a:off x="7645150" y="29754"/>
            <a:ext cx="1175322" cy="584776"/>
            <a:chOff x="29482" y="2918863"/>
            <a:chExt cx="1175322" cy="487313"/>
          </a:xfrm>
        </p:grpSpPr>
        <p:sp>
          <p:nvSpPr>
            <p:cNvPr id="30" name="TextBox 29"/>
            <p:cNvSpPr txBox="1"/>
            <p:nvPr userDrawn="1"/>
          </p:nvSpPr>
          <p:spPr>
            <a:xfrm>
              <a:off x="29482" y="2918863"/>
              <a:ext cx="1175322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1" name="TextBox 30">
              <a:hlinkClick r:id="rId7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93641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4852164" y="-27384"/>
            <a:ext cx="1443037" cy="880109"/>
            <a:chOff x="11613" y="1584001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29482" y="1624653"/>
              <a:ext cx="1024639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chemeClr val="bg1"/>
                  </a:solidFill>
                </a:rPr>
                <a:t>ICHU ZHISHI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9" name="TextBox 8">
              <a:hlinkClick r:id="rId3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基础知识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2" name="组合 21"/>
          <p:cNvGrpSpPr/>
          <p:nvPr userDrawn="1"/>
        </p:nvGrpSpPr>
        <p:grpSpPr>
          <a:xfrm>
            <a:off x="3851921" y="112561"/>
            <a:ext cx="633507" cy="480594"/>
            <a:chOff x="366968" y="1037557"/>
            <a:chExt cx="633507" cy="400495"/>
          </a:xfrm>
        </p:grpSpPr>
        <p:sp>
          <p:nvSpPr>
            <p:cNvPr id="23" name="TextBox 22">
              <a:hlinkClick r:id="rId4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7"/>
              <a:ext cx="142875" cy="133350"/>
            </a:xfrm>
            <a:prstGeom prst="rect">
              <a:avLst/>
            </a:prstGeom>
          </p:spPr>
        </p:pic>
      </p:grpSp>
      <p:grpSp>
        <p:nvGrpSpPr>
          <p:cNvPr id="28" name="组合 27"/>
          <p:cNvGrpSpPr/>
          <p:nvPr userDrawn="1"/>
        </p:nvGrpSpPr>
        <p:grpSpPr>
          <a:xfrm>
            <a:off x="6167395" y="19402"/>
            <a:ext cx="1406154" cy="584776"/>
            <a:chOff x="29482" y="2276803"/>
            <a:chExt cx="1406154" cy="487313"/>
          </a:xfrm>
        </p:grpSpPr>
        <p:sp>
          <p:nvSpPr>
            <p:cNvPr id="29" name="TextBox 28"/>
            <p:cNvSpPr txBox="1"/>
            <p:nvPr userDrawn="1"/>
          </p:nvSpPr>
          <p:spPr>
            <a:xfrm>
              <a:off x="29482" y="2276803"/>
              <a:ext cx="1406154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0" name="TextBox 29">
              <a:hlinkClick r:id="rId6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1" name="组合 30"/>
          <p:cNvGrpSpPr/>
          <p:nvPr userDrawn="1"/>
        </p:nvGrpSpPr>
        <p:grpSpPr>
          <a:xfrm>
            <a:off x="7645150" y="19402"/>
            <a:ext cx="1175322" cy="584776"/>
            <a:chOff x="29482" y="2918863"/>
            <a:chExt cx="1175322" cy="487313"/>
          </a:xfrm>
        </p:grpSpPr>
        <p:sp>
          <p:nvSpPr>
            <p:cNvPr id="32" name="TextBox 31"/>
            <p:cNvSpPr txBox="1"/>
            <p:nvPr userDrawn="1"/>
          </p:nvSpPr>
          <p:spPr>
            <a:xfrm>
              <a:off x="29482" y="2918863"/>
              <a:ext cx="1175322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3" name="TextBox 32">
              <a:hlinkClick r:id="rId7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63732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6197901" y="-27384"/>
            <a:ext cx="1443037" cy="880109"/>
            <a:chOff x="11613" y="2237065"/>
            <a:chExt cx="1443037" cy="733424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 userDrawn="1"/>
          </p:nvSpPr>
          <p:spPr>
            <a:xfrm>
              <a:off x="29482" y="2276803"/>
              <a:ext cx="140615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chemeClr val="bg1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chemeClr val="bg1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chemeClr val="bg1"/>
                </a:solidFill>
              </a:endParaRPr>
            </a:p>
          </p:txBody>
        </p:sp>
        <p:sp>
          <p:nvSpPr>
            <p:cNvPr id="10" name="TextBox 9">
              <a:hlinkClick r:id="rId3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5" name="组合 14"/>
          <p:cNvGrpSpPr/>
          <p:nvPr userDrawn="1"/>
        </p:nvGrpSpPr>
        <p:grpSpPr>
          <a:xfrm>
            <a:off x="3851921" y="98610"/>
            <a:ext cx="633507" cy="480594"/>
            <a:chOff x="366968" y="1037557"/>
            <a:chExt cx="633507" cy="400495"/>
          </a:xfrm>
        </p:grpSpPr>
        <p:sp>
          <p:nvSpPr>
            <p:cNvPr id="22" name="TextBox 21">
              <a:hlinkClick r:id="rId4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7"/>
              <a:ext cx="142875" cy="133350"/>
            </a:xfrm>
            <a:prstGeom prst="rect">
              <a:avLst/>
            </a:prstGeom>
          </p:spPr>
        </p:pic>
      </p:grpSp>
      <p:grpSp>
        <p:nvGrpSpPr>
          <p:cNvPr id="24" name="组合 23"/>
          <p:cNvGrpSpPr/>
          <p:nvPr userDrawn="1"/>
        </p:nvGrpSpPr>
        <p:grpSpPr>
          <a:xfrm>
            <a:off x="4947050" y="5450"/>
            <a:ext cx="1148745" cy="584776"/>
            <a:chOff x="29482" y="1624653"/>
            <a:chExt cx="1148745" cy="487313"/>
          </a:xfrm>
        </p:grpSpPr>
        <p:sp>
          <p:nvSpPr>
            <p:cNvPr id="25" name="TextBox 24"/>
            <p:cNvSpPr txBox="1"/>
            <p:nvPr userDrawn="1"/>
          </p:nvSpPr>
          <p:spPr>
            <a:xfrm>
              <a:off x="29482" y="1624653"/>
              <a:ext cx="1024639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ICHU ZHISHI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26" name="TextBox 25">
              <a:hlinkClick r:id="rId6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基础知识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0" name="组合 29"/>
          <p:cNvGrpSpPr/>
          <p:nvPr userDrawn="1"/>
        </p:nvGrpSpPr>
        <p:grpSpPr>
          <a:xfrm>
            <a:off x="7645150" y="5451"/>
            <a:ext cx="1175322" cy="584776"/>
            <a:chOff x="29482" y="2918863"/>
            <a:chExt cx="1175322" cy="487313"/>
          </a:xfrm>
        </p:grpSpPr>
        <p:sp>
          <p:nvSpPr>
            <p:cNvPr id="31" name="TextBox 30"/>
            <p:cNvSpPr txBox="1"/>
            <p:nvPr userDrawn="1"/>
          </p:nvSpPr>
          <p:spPr>
            <a:xfrm>
              <a:off x="29482" y="2918863"/>
              <a:ext cx="1175322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2" name="TextBox 31">
              <a:hlinkClick r:id="rId7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61640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7543337" y="-27384"/>
            <a:ext cx="1443037" cy="880109"/>
            <a:chOff x="11613" y="2907777"/>
            <a:chExt cx="1443037" cy="733424"/>
          </a:xfrm>
        </p:grpSpPr>
        <p:pic>
          <p:nvPicPr>
            <p:cNvPr id="10" name="图片 9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907777"/>
              <a:ext cx="1443037" cy="733424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 userDrawn="1"/>
          </p:nvSpPr>
          <p:spPr>
            <a:xfrm>
              <a:off x="29482" y="2918863"/>
              <a:ext cx="117532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chemeClr val="bg1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chemeClr val="bg1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12" name="TextBox 11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6" name="组合 15"/>
          <p:cNvGrpSpPr/>
          <p:nvPr userDrawn="1"/>
        </p:nvGrpSpPr>
        <p:grpSpPr>
          <a:xfrm>
            <a:off x="3851921" y="102210"/>
            <a:ext cx="633507" cy="480594"/>
            <a:chOff x="366968" y="1037557"/>
            <a:chExt cx="633507" cy="400495"/>
          </a:xfrm>
        </p:grpSpPr>
        <p:sp>
          <p:nvSpPr>
            <p:cNvPr id="17" name="TextBox 16">
              <a:hlinkClick r:id="rId4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7"/>
              <a:ext cx="142875" cy="133350"/>
            </a:xfrm>
            <a:prstGeom prst="rect">
              <a:avLst/>
            </a:prstGeom>
          </p:spPr>
        </p:pic>
      </p:grpSp>
      <p:grpSp>
        <p:nvGrpSpPr>
          <p:cNvPr id="22" name="组合 21"/>
          <p:cNvGrpSpPr/>
          <p:nvPr userDrawn="1"/>
        </p:nvGrpSpPr>
        <p:grpSpPr>
          <a:xfrm>
            <a:off x="4947050" y="9050"/>
            <a:ext cx="1148745" cy="584776"/>
            <a:chOff x="29482" y="1624653"/>
            <a:chExt cx="1148745" cy="487313"/>
          </a:xfrm>
        </p:grpSpPr>
        <p:sp>
          <p:nvSpPr>
            <p:cNvPr id="23" name="TextBox 22"/>
            <p:cNvSpPr txBox="1"/>
            <p:nvPr userDrawn="1"/>
          </p:nvSpPr>
          <p:spPr>
            <a:xfrm>
              <a:off x="29482" y="1624653"/>
              <a:ext cx="1024639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ICHU ZHISHI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24" name="TextBox 23">
              <a:hlinkClick r:id="rId6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基础知识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5" name="组合 24"/>
          <p:cNvGrpSpPr/>
          <p:nvPr userDrawn="1"/>
        </p:nvGrpSpPr>
        <p:grpSpPr>
          <a:xfrm>
            <a:off x="6167395" y="9051"/>
            <a:ext cx="1406154" cy="584776"/>
            <a:chOff x="29482" y="2276803"/>
            <a:chExt cx="1406154" cy="487313"/>
          </a:xfrm>
        </p:grpSpPr>
        <p:sp>
          <p:nvSpPr>
            <p:cNvPr id="26" name="TextBox 25"/>
            <p:cNvSpPr txBox="1"/>
            <p:nvPr userDrawn="1"/>
          </p:nvSpPr>
          <p:spPr>
            <a:xfrm>
              <a:off x="29482" y="2276803"/>
              <a:ext cx="1406154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27" name="TextBox 26">
              <a:hlinkClick r:id="rId7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79596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3167880" y="321052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722361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en-US" sz="1600" kern="1200" dirty="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rPr>
              <a:t>第一节　中国的地震灾害和地质灾害</a:t>
            </a:r>
          </a:p>
        </p:txBody>
      </p: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8.vml"/><Relationship Id="rId6" Type="http://schemas.openxmlformats.org/officeDocument/2006/relationships/package" Target="../embeddings/Microsoft_Office_Word___8.docx"/><Relationship Id="rId5" Type="http://schemas.openxmlformats.org/officeDocument/2006/relationships/slide" Target="slide9.xml"/><Relationship Id="rId4" Type="http://schemas.openxmlformats.org/officeDocument/2006/relationships/slide" Target="slide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9.vml"/><Relationship Id="rId5" Type="http://schemas.openxmlformats.org/officeDocument/2006/relationships/package" Target="../embeddings/Microsoft_Office_Word___9.docx"/><Relationship Id="rId4" Type="http://schemas.openxmlformats.org/officeDocument/2006/relationships/slide" Target="slide1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0.vml"/><Relationship Id="rId5" Type="http://schemas.openxmlformats.org/officeDocument/2006/relationships/package" Target="../embeddings/Microsoft_Office_Word___10.docx"/><Relationship Id="rId4" Type="http://schemas.openxmlformats.org/officeDocument/2006/relationships/slide" Target="slide1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1.vml"/><Relationship Id="rId5" Type="http://schemas.openxmlformats.org/officeDocument/2006/relationships/package" Target="../embeddings/Microsoft_Office_Word___11.docx"/><Relationship Id="rId4" Type="http://schemas.openxmlformats.org/officeDocument/2006/relationships/slide" Target="slide1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2.vml"/><Relationship Id="rId5" Type="http://schemas.openxmlformats.org/officeDocument/2006/relationships/package" Target="../embeddings/Microsoft_Office_Word___12.docx"/><Relationship Id="rId4" Type="http://schemas.openxmlformats.org/officeDocument/2006/relationships/slide" Target="slide1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3.vml"/><Relationship Id="rId5" Type="http://schemas.openxmlformats.org/officeDocument/2006/relationships/package" Target="../embeddings/Microsoft_Office_Word___13.docx"/><Relationship Id="rId4" Type="http://schemas.openxmlformats.org/officeDocument/2006/relationships/slide" Target="slide1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4.vml"/><Relationship Id="rId5" Type="http://schemas.openxmlformats.org/officeDocument/2006/relationships/package" Target="../embeddings/Microsoft_Office_Word___14.docx"/><Relationship Id="rId4" Type="http://schemas.openxmlformats.org/officeDocument/2006/relationships/slide" Target="slide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5.vml"/><Relationship Id="rId5" Type="http://schemas.openxmlformats.org/officeDocument/2006/relationships/package" Target="../embeddings/Microsoft_Office_Word___15.docx"/><Relationship Id="rId4" Type="http://schemas.openxmlformats.org/officeDocument/2006/relationships/slide" Target="sl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6.vml"/><Relationship Id="rId5" Type="http://schemas.openxmlformats.org/officeDocument/2006/relationships/package" Target="../embeddings/Microsoft_Office_Word___16.docx"/><Relationship Id="rId4" Type="http://schemas.openxmlformats.org/officeDocument/2006/relationships/slide" Target="slide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7.vml"/><Relationship Id="rId5" Type="http://schemas.openxmlformats.org/officeDocument/2006/relationships/package" Target="../embeddings/Microsoft_Office_Word___17.docx"/><Relationship Id="rId4" Type="http://schemas.openxmlformats.org/officeDocument/2006/relationships/slide" Target="slide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8.vml"/><Relationship Id="rId5" Type="http://schemas.openxmlformats.org/officeDocument/2006/relationships/package" Target="../embeddings/Microsoft_Office_Word___18.docx"/><Relationship Id="rId4" Type="http://schemas.openxmlformats.org/officeDocument/2006/relationships/slide" Target="slide1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9.vml"/><Relationship Id="rId5" Type="http://schemas.openxmlformats.org/officeDocument/2006/relationships/package" Target="../embeddings/Microsoft_Office_Word___19.docx"/><Relationship Id="rId4" Type="http://schemas.openxmlformats.org/officeDocument/2006/relationships/slide" Target="slide1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0.vml"/><Relationship Id="rId5" Type="http://schemas.openxmlformats.org/officeDocument/2006/relationships/package" Target="../embeddings/Microsoft_Office_Word___20.docx"/><Relationship Id="rId4" Type="http://schemas.openxmlformats.org/officeDocument/2006/relationships/slide" Target="slide1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1.vml"/><Relationship Id="rId5" Type="http://schemas.openxmlformats.org/officeDocument/2006/relationships/package" Target="../embeddings/Microsoft_Office_Word___21.docx"/><Relationship Id="rId4" Type="http://schemas.openxmlformats.org/officeDocument/2006/relationships/slide" Target="slide1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2.vml"/><Relationship Id="rId5" Type="http://schemas.openxmlformats.org/officeDocument/2006/relationships/package" Target="../embeddings/Microsoft_Office_Word___22.docx"/><Relationship Id="rId4" Type="http://schemas.openxmlformats.org/officeDocument/2006/relationships/slide" Target="slide1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3.vml"/><Relationship Id="rId5" Type="http://schemas.openxmlformats.org/officeDocument/2006/relationships/package" Target="../embeddings/Microsoft_Office_Word___23.docx"/><Relationship Id="rId4" Type="http://schemas.openxmlformats.org/officeDocument/2006/relationships/slide" Target="slide1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7" Type="http://schemas.openxmlformats.org/officeDocument/2006/relationships/package" Target="../embeddings/Microsoft_Office_Word___24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4.vml"/><Relationship Id="rId6" Type="http://schemas.openxmlformats.org/officeDocument/2006/relationships/slide" Target="slide29.xml"/><Relationship Id="rId5" Type="http://schemas.openxmlformats.org/officeDocument/2006/relationships/slide" Target="slide28.xml"/><Relationship Id="rId4" Type="http://schemas.openxmlformats.org/officeDocument/2006/relationships/slide" Target="slide2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7" Type="http://schemas.openxmlformats.org/officeDocument/2006/relationships/package" Target="../embeddings/Microsoft_Office_Word___25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5.vml"/><Relationship Id="rId6" Type="http://schemas.openxmlformats.org/officeDocument/2006/relationships/slide" Target="slide29.xml"/><Relationship Id="rId5" Type="http://schemas.openxmlformats.org/officeDocument/2006/relationships/slide" Target="slide28.xml"/><Relationship Id="rId4" Type="http://schemas.openxmlformats.org/officeDocument/2006/relationships/slide" Target="slide2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7" Type="http://schemas.openxmlformats.org/officeDocument/2006/relationships/package" Target="../embeddings/Microsoft_Office_Word___26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6.vml"/><Relationship Id="rId6" Type="http://schemas.openxmlformats.org/officeDocument/2006/relationships/slide" Target="slide29.xml"/><Relationship Id="rId5" Type="http://schemas.openxmlformats.org/officeDocument/2006/relationships/slide" Target="slide28.xml"/><Relationship Id="rId4" Type="http://schemas.openxmlformats.org/officeDocument/2006/relationships/slide" Target="slide2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7" Type="http://schemas.openxmlformats.org/officeDocument/2006/relationships/package" Target="../embeddings/Microsoft_Office_Word___27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7.vml"/><Relationship Id="rId6" Type="http://schemas.openxmlformats.org/officeDocument/2006/relationships/slide" Target="slide29.xml"/><Relationship Id="rId5" Type="http://schemas.openxmlformats.org/officeDocument/2006/relationships/slide" Target="slide28.xml"/><Relationship Id="rId4" Type="http://schemas.openxmlformats.org/officeDocument/2006/relationships/slide" Target="slide2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7" Type="http://schemas.openxmlformats.org/officeDocument/2006/relationships/package" Target="../embeddings/Microsoft_Office_Word___28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8.vml"/><Relationship Id="rId6" Type="http://schemas.openxmlformats.org/officeDocument/2006/relationships/slide" Target="slide29.xml"/><Relationship Id="rId5" Type="http://schemas.openxmlformats.org/officeDocument/2006/relationships/slide" Target="slide28.xml"/><Relationship Id="rId4" Type="http://schemas.openxmlformats.org/officeDocument/2006/relationships/slide" Target="slide2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7" Type="http://schemas.openxmlformats.org/officeDocument/2006/relationships/package" Target="../embeddings/Microsoft_Office_Word___29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9.vml"/><Relationship Id="rId6" Type="http://schemas.openxmlformats.org/officeDocument/2006/relationships/slide" Target="slide29.xml"/><Relationship Id="rId5" Type="http://schemas.openxmlformats.org/officeDocument/2006/relationships/slide" Target="slide28.xml"/><Relationship Id="rId4" Type="http://schemas.openxmlformats.org/officeDocument/2006/relationships/slide" Target="slide2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Office_Word___2.docx"/><Relationship Id="rId5" Type="http://schemas.openxmlformats.org/officeDocument/2006/relationships/slide" Target="slide9.xml"/><Relationship Id="rId4" Type="http://schemas.openxmlformats.org/officeDocument/2006/relationships/slide" Target="slide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Office_Word___3.docx"/><Relationship Id="rId5" Type="http://schemas.openxmlformats.org/officeDocument/2006/relationships/slide" Target="slide9.xml"/><Relationship Id="rId4" Type="http://schemas.openxmlformats.org/officeDocument/2006/relationships/slide" Target="slide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Office_Word___4.docx"/><Relationship Id="rId5" Type="http://schemas.openxmlformats.org/officeDocument/2006/relationships/slide" Target="slide9.xml"/><Relationship Id="rId4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Office_Word___5.docx"/><Relationship Id="rId5" Type="http://schemas.openxmlformats.org/officeDocument/2006/relationships/slide" Target="slide9.xml"/><Relationship Id="rId4" Type="http://schemas.openxmlformats.org/officeDocument/2006/relationships/slide" Target="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6.vml"/><Relationship Id="rId6" Type="http://schemas.openxmlformats.org/officeDocument/2006/relationships/package" Target="../embeddings/Microsoft_Office_Word___6.docx"/><Relationship Id="rId5" Type="http://schemas.openxmlformats.org/officeDocument/2006/relationships/slide" Target="slide9.xml"/><Relationship Id="rId4" Type="http://schemas.openxmlformats.org/officeDocument/2006/relationships/slide" Target="sl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7.vml"/><Relationship Id="rId6" Type="http://schemas.openxmlformats.org/officeDocument/2006/relationships/package" Target="../embeddings/Microsoft_Office_Word___7.docx"/><Relationship Id="rId5" Type="http://schemas.openxmlformats.org/officeDocument/2006/relationships/slide" Target="slide9.xml"/><Relationship Id="rId4" Type="http://schemas.openxmlformats.org/officeDocument/2006/relationships/slide" Target="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 smtClean="0"/>
              <a:t>第二章　中国的主要自然灾害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xmlns="" val="591445002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194" name="Object 2"/>
          <p:cNvGraphicFramePr>
            <a:graphicFrameLocks noChangeAspect="1"/>
          </p:cNvGraphicFramePr>
          <p:nvPr/>
        </p:nvGraphicFramePr>
        <p:xfrm>
          <a:off x="508000" y="2532437"/>
          <a:ext cx="8128000" cy="2047125"/>
        </p:xfrm>
        <a:graphic>
          <a:graphicData uri="http://schemas.openxmlformats.org/presentationml/2006/ole">
            <p:oleObj spid="_x0000_s8196" name="文档" r:id="rId6" imgW="3839157" imgH="966052" progId="Word.Document.12">
              <p:embed/>
            </p:oleObj>
          </a:graphicData>
        </a:graphic>
      </p:graphicFrame>
      <p:sp>
        <p:nvSpPr>
          <p:cNvPr id="6" name="矩形 5"/>
          <p:cNvSpPr/>
          <p:nvPr/>
        </p:nvSpPr>
        <p:spPr>
          <a:xfrm>
            <a:off x="428596" y="3786190"/>
            <a:ext cx="8215370" cy="857256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graphicFrame>
        <p:nvGraphicFramePr>
          <p:cNvPr id="9218" name="Object 2"/>
          <p:cNvGraphicFramePr>
            <a:graphicFrameLocks noChangeAspect="1"/>
          </p:cNvGraphicFramePr>
          <p:nvPr/>
        </p:nvGraphicFramePr>
        <p:xfrm>
          <a:off x="714348" y="1428736"/>
          <a:ext cx="7715304" cy="5258404"/>
        </p:xfrm>
        <a:graphic>
          <a:graphicData uri="http://schemas.openxmlformats.org/presentationml/2006/ole">
            <p:oleObj spid="_x0000_s9220" name="文档" r:id="rId5" imgW="3839157" imgH="2615507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500034" y="4929198"/>
            <a:ext cx="8215370" cy="64294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1348" y="5929330"/>
            <a:ext cx="8143932" cy="92867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graphicFrame>
        <p:nvGraphicFramePr>
          <p:cNvPr id="10242" name="Object 2"/>
          <p:cNvGraphicFramePr>
            <a:graphicFrameLocks noChangeAspect="1"/>
          </p:cNvGraphicFramePr>
          <p:nvPr/>
        </p:nvGraphicFramePr>
        <p:xfrm>
          <a:off x="508000" y="1787874"/>
          <a:ext cx="8128000" cy="3536251"/>
        </p:xfrm>
        <a:graphic>
          <a:graphicData uri="http://schemas.openxmlformats.org/presentationml/2006/ole">
            <p:oleObj spid="_x0000_s10244" name="文档" r:id="rId5" imgW="3839157" imgH="166961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graphicFrame>
        <p:nvGraphicFramePr>
          <p:cNvPr id="11266" name="Object 2"/>
          <p:cNvGraphicFramePr>
            <a:graphicFrameLocks noChangeAspect="1"/>
          </p:cNvGraphicFramePr>
          <p:nvPr/>
        </p:nvGraphicFramePr>
        <p:xfrm>
          <a:off x="508000" y="1831573"/>
          <a:ext cx="8128000" cy="3448854"/>
        </p:xfrm>
        <a:graphic>
          <a:graphicData uri="http://schemas.openxmlformats.org/presentationml/2006/ole">
            <p:oleObj spid="_x0000_s11268" name="文档" r:id="rId5" imgW="3839157" imgH="162893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graphicFrame>
        <p:nvGraphicFramePr>
          <p:cNvPr id="12290" name="Object 2"/>
          <p:cNvGraphicFramePr>
            <a:graphicFrameLocks noChangeAspect="1"/>
          </p:cNvGraphicFramePr>
          <p:nvPr/>
        </p:nvGraphicFramePr>
        <p:xfrm>
          <a:off x="508000" y="1569550"/>
          <a:ext cx="8128000" cy="4645532"/>
        </p:xfrm>
        <a:graphic>
          <a:graphicData uri="http://schemas.openxmlformats.org/presentationml/2006/ole">
            <p:oleObj spid="_x0000_s12292" name="文档" r:id="rId5" imgW="3839157" imgH="219423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graphicFrame>
        <p:nvGraphicFramePr>
          <p:cNvPr id="13314" name="Object 2"/>
          <p:cNvGraphicFramePr>
            <a:graphicFrameLocks noChangeAspect="1"/>
          </p:cNvGraphicFramePr>
          <p:nvPr/>
        </p:nvGraphicFramePr>
        <p:xfrm>
          <a:off x="508000" y="1639970"/>
          <a:ext cx="8128000" cy="3832060"/>
        </p:xfrm>
        <a:graphic>
          <a:graphicData uri="http://schemas.openxmlformats.org/presentationml/2006/ole">
            <p:oleObj spid="_x0000_s13316" name="文档" r:id="rId5" imgW="3839157" imgH="181004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graphicFrame>
        <p:nvGraphicFramePr>
          <p:cNvPr id="14338" name="Object 2"/>
          <p:cNvGraphicFramePr>
            <a:graphicFrameLocks noChangeAspect="1"/>
          </p:cNvGraphicFramePr>
          <p:nvPr/>
        </p:nvGraphicFramePr>
        <p:xfrm>
          <a:off x="508000" y="2406381"/>
          <a:ext cx="8128000" cy="2299236"/>
        </p:xfrm>
        <a:graphic>
          <a:graphicData uri="http://schemas.openxmlformats.org/presentationml/2006/ole">
            <p:oleObj spid="_x0000_s14340" name="文档" r:id="rId5" imgW="3839157" imgH="1085954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428596" y="4286256"/>
            <a:ext cx="8215370" cy="428628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graphicFrame>
        <p:nvGraphicFramePr>
          <p:cNvPr id="15363" name="Object 3"/>
          <p:cNvGraphicFramePr>
            <a:graphicFrameLocks noChangeAspect="1"/>
          </p:cNvGraphicFramePr>
          <p:nvPr/>
        </p:nvGraphicFramePr>
        <p:xfrm>
          <a:off x="508000" y="1357298"/>
          <a:ext cx="8128000" cy="5368244"/>
        </p:xfrm>
        <a:graphic>
          <a:graphicData uri="http://schemas.openxmlformats.org/presentationml/2006/ole">
            <p:oleObj spid="_x0000_s15365" name="文档" r:id="rId5" imgW="3839157" imgH="2535932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285720" y="6357958"/>
            <a:ext cx="8215370" cy="428628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4665996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508000" y="1500174"/>
          <a:ext cx="8128000" cy="5028738"/>
        </p:xfrm>
        <a:graphic>
          <a:graphicData uri="http://schemas.openxmlformats.org/presentationml/2006/ole">
            <p:oleObj spid="_x0000_s16388" name="文档" r:id="rId5" imgW="3839157" imgH="237534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24665996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508000" y="2085362"/>
          <a:ext cx="8128000" cy="2941275"/>
        </p:xfrm>
        <a:graphic>
          <a:graphicData uri="http://schemas.openxmlformats.org/presentationml/2006/ole">
            <p:oleObj spid="_x0000_s17412" name="文档" r:id="rId5" imgW="3839157" imgH="138912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24665996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 smtClean="0"/>
              <a:t>第一节　中国的地震灾害和地质灾害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xmlns="" val="591445002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508000" y="2085362"/>
          <a:ext cx="8128000" cy="2941275"/>
        </p:xfrm>
        <a:graphic>
          <a:graphicData uri="http://schemas.openxmlformats.org/presentationml/2006/ole">
            <p:oleObj spid="_x0000_s18436" name="文档" r:id="rId5" imgW="3839157" imgH="138912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24665996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508000" y="2298815"/>
          <a:ext cx="8128000" cy="2514369"/>
        </p:xfrm>
        <a:graphic>
          <a:graphicData uri="http://schemas.openxmlformats.org/presentationml/2006/ole">
            <p:oleObj spid="_x0000_s19460" name="文档" r:id="rId5" imgW="3839157" imgH="118749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24665996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508000" y="1702156"/>
          <a:ext cx="8128000" cy="3707687"/>
        </p:xfrm>
        <a:graphic>
          <a:graphicData uri="http://schemas.openxmlformats.org/presentationml/2006/ole">
            <p:oleObj spid="_x0000_s20484" name="文档" r:id="rId5" imgW="3839157" imgH="175099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24665996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graphicFrame>
        <p:nvGraphicFramePr>
          <p:cNvPr id="21507" name="Object 3"/>
          <p:cNvGraphicFramePr>
            <a:graphicFrameLocks noChangeAspect="1"/>
          </p:cNvGraphicFramePr>
          <p:nvPr/>
        </p:nvGraphicFramePr>
        <p:xfrm>
          <a:off x="508000" y="1645614"/>
          <a:ext cx="8128000" cy="3820772"/>
        </p:xfrm>
        <a:graphic>
          <a:graphicData uri="http://schemas.openxmlformats.org/presentationml/2006/ole">
            <p:oleObj spid="_x0000_s21509" name="文档" r:id="rId5" imgW="4004808" imgH="188313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24665996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graphicFrame>
        <p:nvGraphicFramePr>
          <p:cNvPr id="22530" name="Object 2"/>
          <p:cNvGraphicFramePr>
            <a:graphicFrameLocks noChangeAspect="1"/>
          </p:cNvGraphicFramePr>
          <p:nvPr/>
        </p:nvGraphicFramePr>
        <p:xfrm>
          <a:off x="508000" y="2597985"/>
          <a:ext cx="8128000" cy="1916030"/>
        </p:xfrm>
        <a:graphic>
          <a:graphicData uri="http://schemas.openxmlformats.org/presentationml/2006/ole">
            <p:oleObj spid="_x0000_s22532" name="文档" r:id="rId5" imgW="3839157" imgH="90520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24665996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graphicFrame>
        <p:nvGraphicFramePr>
          <p:cNvPr id="23554" name="Object 2"/>
          <p:cNvGraphicFramePr>
            <a:graphicFrameLocks noChangeAspect="1"/>
          </p:cNvGraphicFramePr>
          <p:nvPr/>
        </p:nvGraphicFramePr>
        <p:xfrm>
          <a:off x="508000" y="1831573"/>
          <a:ext cx="8128000" cy="3448854"/>
        </p:xfrm>
        <a:graphic>
          <a:graphicData uri="http://schemas.openxmlformats.org/presentationml/2006/ole">
            <p:oleObj spid="_x0000_s23556" name="文档" r:id="rId5" imgW="3839157" imgH="1628931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428596" y="3429000"/>
            <a:ext cx="8215370" cy="1857388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4665996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5548322" y="857232"/>
            <a:ext cx="357190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>
            <a:hlinkClick r:id="rId3" action="ppaction://hlinksldjump"/>
          </p:cNvPr>
          <p:cNvSpPr txBox="1"/>
          <p:nvPr/>
        </p:nvSpPr>
        <p:spPr>
          <a:xfrm>
            <a:off x="5476884" y="819372"/>
            <a:ext cx="489238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1-2</a:t>
            </a:r>
            <a:endParaRPr lang="zh-CN" altLang="en-US" dirty="0"/>
          </a:p>
        </p:txBody>
      </p:sp>
      <p:sp>
        <p:nvSpPr>
          <p:cNvPr id="16" name="TextBox 15">
            <a:hlinkClick r:id="rId4" action="ppaction://hlinksldjump"/>
          </p:cNvPr>
          <p:cNvSpPr txBox="1"/>
          <p:nvPr/>
        </p:nvSpPr>
        <p:spPr>
          <a:xfrm>
            <a:off x="6143636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3-4</a:t>
            </a:r>
            <a:endParaRPr lang="zh-CN" altLang="en-US" dirty="0"/>
          </a:p>
        </p:txBody>
      </p:sp>
      <p:sp>
        <p:nvSpPr>
          <p:cNvPr id="18" name="TextBox 17">
            <a:hlinkClick r:id="rId5" action="ppaction://hlinksldjump"/>
          </p:cNvPr>
          <p:cNvSpPr txBox="1"/>
          <p:nvPr/>
        </p:nvSpPr>
        <p:spPr>
          <a:xfrm>
            <a:off x="6786578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5</a:t>
            </a:r>
            <a:endParaRPr lang="zh-CN" altLang="en-US" dirty="0"/>
          </a:p>
        </p:txBody>
      </p:sp>
      <p:sp>
        <p:nvSpPr>
          <p:cNvPr id="20" name="TextBox 19">
            <a:hlinkClick r:id="rId6" action="ppaction://hlinksldjump"/>
          </p:cNvPr>
          <p:cNvSpPr txBox="1"/>
          <p:nvPr/>
        </p:nvSpPr>
        <p:spPr>
          <a:xfrm>
            <a:off x="7429520" y="826040"/>
            <a:ext cx="489236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dirty="0" smtClean="0"/>
              <a:t>6</a:t>
            </a:r>
            <a:endParaRPr lang="zh-CN" altLang="en-US" dirty="0"/>
          </a:p>
        </p:txBody>
      </p:sp>
      <p:graphicFrame>
        <p:nvGraphicFramePr>
          <p:cNvPr id="24578" name="Object 2"/>
          <p:cNvGraphicFramePr>
            <a:graphicFrameLocks noChangeAspect="1"/>
          </p:cNvGraphicFramePr>
          <p:nvPr/>
        </p:nvGraphicFramePr>
        <p:xfrm>
          <a:off x="508000" y="1432948"/>
          <a:ext cx="8128000" cy="4996448"/>
        </p:xfrm>
        <a:graphic>
          <a:graphicData uri="http://schemas.openxmlformats.org/presentationml/2006/ole">
            <p:oleObj spid="_x0000_s24580" name="文档" r:id="rId7" imgW="3860763" imgH="2373543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428596" y="4929198"/>
            <a:ext cx="4214842" cy="428628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28596" y="5357826"/>
            <a:ext cx="8215370" cy="71438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85720" y="6072206"/>
            <a:ext cx="8215370" cy="428628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28481823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>
            <a:hlinkClick r:id="rId3" action="ppaction://hlinksldjump"/>
          </p:cNvPr>
          <p:cNvSpPr/>
          <p:nvPr/>
        </p:nvSpPr>
        <p:spPr>
          <a:xfrm>
            <a:off x="6202374" y="857232"/>
            <a:ext cx="357190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TextBox 34">
            <a:hlinkClick r:id="rId3" action="ppaction://hlinksldjump"/>
          </p:cNvPr>
          <p:cNvSpPr txBox="1"/>
          <p:nvPr/>
        </p:nvSpPr>
        <p:spPr>
          <a:xfrm>
            <a:off x="5476884" y="811194"/>
            <a:ext cx="489238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1-2</a:t>
            </a:r>
            <a:endParaRPr lang="zh-CN" altLang="en-US" dirty="0"/>
          </a:p>
        </p:txBody>
      </p:sp>
      <p:sp>
        <p:nvSpPr>
          <p:cNvPr id="36" name="TextBox 35">
            <a:hlinkClick r:id="rId4" action="ppaction://hlinksldjump"/>
          </p:cNvPr>
          <p:cNvSpPr txBox="1"/>
          <p:nvPr/>
        </p:nvSpPr>
        <p:spPr>
          <a:xfrm>
            <a:off x="6143636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3-4</a:t>
            </a:r>
            <a:endParaRPr lang="zh-CN" altLang="en-US" dirty="0"/>
          </a:p>
        </p:txBody>
      </p:sp>
      <p:sp>
        <p:nvSpPr>
          <p:cNvPr id="37" name="TextBox 36">
            <a:hlinkClick r:id="rId5" action="ppaction://hlinksldjump"/>
          </p:cNvPr>
          <p:cNvSpPr txBox="1"/>
          <p:nvPr/>
        </p:nvSpPr>
        <p:spPr>
          <a:xfrm>
            <a:off x="6786578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5</a:t>
            </a:r>
            <a:endParaRPr lang="zh-CN" altLang="en-US" dirty="0"/>
          </a:p>
        </p:txBody>
      </p:sp>
      <p:sp>
        <p:nvSpPr>
          <p:cNvPr id="38" name="TextBox 37">
            <a:hlinkClick r:id="rId6" action="ppaction://hlinksldjump"/>
          </p:cNvPr>
          <p:cNvSpPr txBox="1"/>
          <p:nvPr/>
        </p:nvSpPr>
        <p:spPr>
          <a:xfrm>
            <a:off x="7429520" y="826040"/>
            <a:ext cx="489236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dirty="0" smtClean="0"/>
              <a:t>6</a:t>
            </a:r>
            <a:endParaRPr lang="zh-CN" altLang="en-US" dirty="0"/>
          </a:p>
        </p:txBody>
      </p:sp>
      <p:graphicFrame>
        <p:nvGraphicFramePr>
          <p:cNvPr id="25602" name="Object 2"/>
          <p:cNvGraphicFramePr>
            <a:graphicFrameLocks noChangeAspect="1"/>
          </p:cNvGraphicFramePr>
          <p:nvPr/>
        </p:nvGraphicFramePr>
        <p:xfrm>
          <a:off x="508000" y="1448367"/>
          <a:ext cx="8128000" cy="4215266"/>
        </p:xfrm>
        <a:graphic>
          <a:graphicData uri="http://schemas.openxmlformats.org/presentationml/2006/ole">
            <p:oleObj spid="_x0000_s25604" name="文档" r:id="rId7" imgW="3839157" imgH="1991155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428596" y="4500570"/>
            <a:ext cx="8215370" cy="785818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57158" y="5286388"/>
            <a:ext cx="8215370" cy="428628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8165922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>
            <a:hlinkClick r:id="rId3" action="ppaction://hlinksldjump"/>
          </p:cNvPr>
          <p:cNvSpPr/>
          <p:nvPr/>
        </p:nvSpPr>
        <p:spPr>
          <a:xfrm>
            <a:off x="6837374" y="857232"/>
            <a:ext cx="357190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>
            <a:hlinkClick r:id="rId3" action="ppaction://hlinksldjump"/>
          </p:cNvPr>
          <p:cNvSpPr txBox="1"/>
          <p:nvPr/>
        </p:nvSpPr>
        <p:spPr>
          <a:xfrm>
            <a:off x="5476884" y="811194"/>
            <a:ext cx="489238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1-2</a:t>
            </a:r>
            <a:endParaRPr lang="zh-CN" altLang="en-US" dirty="0"/>
          </a:p>
        </p:txBody>
      </p:sp>
      <p:sp>
        <p:nvSpPr>
          <p:cNvPr id="14" name="TextBox 13">
            <a:hlinkClick r:id="rId4" action="ppaction://hlinksldjump"/>
          </p:cNvPr>
          <p:cNvSpPr txBox="1"/>
          <p:nvPr/>
        </p:nvSpPr>
        <p:spPr>
          <a:xfrm>
            <a:off x="6143636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3-4</a:t>
            </a:r>
            <a:endParaRPr lang="zh-CN" altLang="en-US" dirty="0"/>
          </a:p>
        </p:txBody>
      </p:sp>
      <p:sp>
        <p:nvSpPr>
          <p:cNvPr id="17" name="TextBox 16">
            <a:hlinkClick r:id="rId5" action="ppaction://hlinksldjump"/>
          </p:cNvPr>
          <p:cNvSpPr txBox="1"/>
          <p:nvPr/>
        </p:nvSpPr>
        <p:spPr>
          <a:xfrm>
            <a:off x="6786578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5</a:t>
            </a:r>
            <a:endParaRPr lang="zh-CN" altLang="en-US" dirty="0"/>
          </a:p>
        </p:txBody>
      </p:sp>
      <p:sp>
        <p:nvSpPr>
          <p:cNvPr id="18" name="TextBox 17">
            <a:hlinkClick r:id="rId6" action="ppaction://hlinksldjump"/>
          </p:cNvPr>
          <p:cNvSpPr txBox="1"/>
          <p:nvPr/>
        </p:nvSpPr>
        <p:spPr>
          <a:xfrm>
            <a:off x="7429520" y="826040"/>
            <a:ext cx="489236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dirty="0" smtClean="0"/>
              <a:t>6</a:t>
            </a:r>
            <a:endParaRPr lang="zh-CN" altLang="en-US" dirty="0"/>
          </a:p>
        </p:txBody>
      </p:sp>
      <p:graphicFrame>
        <p:nvGraphicFramePr>
          <p:cNvPr id="26626" name="Object 2"/>
          <p:cNvGraphicFramePr>
            <a:graphicFrameLocks noChangeAspect="1"/>
          </p:cNvGraphicFramePr>
          <p:nvPr/>
        </p:nvGraphicFramePr>
        <p:xfrm>
          <a:off x="508000" y="2597985"/>
          <a:ext cx="8128000" cy="1916030"/>
        </p:xfrm>
        <a:graphic>
          <a:graphicData uri="http://schemas.openxmlformats.org/presentationml/2006/ole">
            <p:oleObj spid="_x0000_s26628" name="文档" r:id="rId7" imgW="3839157" imgH="905202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428596" y="3429000"/>
            <a:ext cx="8215370" cy="64294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00034" y="4143380"/>
            <a:ext cx="8215370" cy="428628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8165922"/>
      </p:ext>
    </p:extLst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3" action="ppaction://hlinksldjump"/>
          </p:cNvPr>
          <p:cNvSpPr/>
          <p:nvPr/>
        </p:nvSpPr>
        <p:spPr>
          <a:xfrm>
            <a:off x="7472374" y="857232"/>
            <a:ext cx="357190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>
            <a:hlinkClick r:id="rId3" action="ppaction://hlinksldjump"/>
          </p:cNvPr>
          <p:cNvSpPr txBox="1"/>
          <p:nvPr/>
        </p:nvSpPr>
        <p:spPr>
          <a:xfrm>
            <a:off x="5476884" y="811194"/>
            <a:ext cx="489238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1-2</a:t>
            </a:r>
            <a:endParaRPr lang="zh-CN" altLang="en-US" dirty="0"/>
          </a:p>
        </p:txBody>
      </p:sp>
      <p:sp>
        <p:nvSpPr>
          <p:cNvPr id="15" name="TextBox 14">
            <a:hlinkClick r:id="rId4" action="ppaction://hlinksldjump"/>
          </p:cNvPr>
          <p:cNvSpPr txBox="1"/>
          <p:nvPr/>
        </p:nvSpPr>
        <p:spPr>
          <a:xfrm>
            <a:off x="6143636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3-4</a:t>
            </a:r>
            <a:endParaRPr lang="zh-CN" altLang="en-US" dirty="0"/>
          </a:p>
        </p:txBody>
      </p:sp>
      <p:sp>
        <p:nvSpPr>
          <p:cNvPr id="16" name="TextBox 15">
            <a:hlinkClick r:id="rId5" action="ppaction://hlinksldjump"/>
          </p:cNvPr>
          <p:cNvSpPr txBox="1"/>
          <p:nvPr/>
        </p:nvSpPr>
        <p:spPr>
          <a:xfrm>
            <a:off x="6786578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5</a:t>
            </a:r>
            <a:endParaRPr lang="zh-CN" altLang="en-US" dirty="0"/>
          </a:p>
        </p:txBody>
      </p:sp>
      <p:sp>
        <p:nvSpPr>
          <p:cNvPr id="17" name="TextBox 16">
            <a:hlinkClick r:id="rId6" action="ppaction://hlinksldjump"/>
          </p:cNvPr>
          <p:cNvSpPr txBox="1"/>
          <p:nvPr/>
        </p:nvSpPr>
        <p:spPr>
          <a:xfrm>
            <a:off x="7429520" y="826040"/>
            <a:ext cx="489236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dirty="0" smtClean="0"/>
              <a:t>6</a:t>
            </a:r>
            <a:endParaRPr lang="zh-CN" altLang="en-US" dirty="0"/>
          </a:p>
        </p:txBody>
      </p:sp>
      <p:graphicFrame>
        <p:nvGraphicFramePr>
          <p:cNvPr id="27650" name="Object 2"/>
          <p:cNvGraphicFramePr>
            <a:graphicFrameLocks noChangeAspect="1"/>
          </p:cNvGraphicFramePr>
          <p:nvPr/>
        </p:nvGraphicFramePr>
        <p:xfrm>
          <a:off x="508000" y="1446685"/>
          <a:ext cx="8128000" cy="4218628"/>
        </p:xfrm>
        <a:graphic>
          <a:graphicData uri="http://schemas.openxmlformats.org/presentationml/2006/ole">
            <p:oleObj spid="_x0000_s27652" name="文档" r:id="rId7" imgW="3839157" imgH="199295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88165922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508000" y="1313793"/>
          <a:ext cx="8128000" cy="4484413"/>
        </p:xfrm>
        <a:graphic>
          <a:graphicData uri="http://schemas.openxmlformats.org/presentationml/2006/ole">
            <p:oleObj spid="_x0000_s1028" name="文档" r:id="rId3" imgW="4004808" imgH="221007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88969902"/>
      </p:ext>
    </p:extLst>
  </p:cSld>
  <p:clrMapOvr>
    <a:masterClrMapping/>
  </p:clrMapOvr>
  <p:transition spd="slow">
    <p:pull dir="u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3" action="ppaction://hlinksldjump"/>
          </p:cNvPr>
          <p:cNvSpPr/>
          <p:nvPr/>
        </p:nvSpPr>
        <p:spPr>
          <a:xfrm>
            <a:off x="7472374" y="857232"/>
            <a:ext cx="357190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>
            <a:hlinkClick r:id="rId3" action="ppaction://hlinksldjump"/>
          </p:cNvPr>
          <p:cNvSpPr txBox="1"/>
          <p:nvPr/>
        </p:nvSpPr>
        <p:spPr>
          <a:xfrm>
            <a:off x="5476884" y="811194"/>
            <a:ext cx="489238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1-2</a:t>
            </a:r>
            <a:endParaRPr lang="zh-CN" altLang="en-US" dirty="0"/>
          </a:p>
        </p:txBody>
      </p:sp>
      <p:sp>
        <p:nvSpPr>
          <p:cNvPr id="15" name="TextBox 14">
            <a:hlinkClick r:id="rId4" action="ppaction://hlinksldjump"/>
          </p:cNvPr>
          <p:cNvSpPr txBox="1"/>
          <p:nvPr/>
        </p:nvSpPr>
        <p:spPr>
          <a:xfrm>
            <a:off x="6143636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3-4</a:t>
            </a:r>
            <a:endParaRPr lang="zh-CN" altLang="en-US" dirty="0"/>
          </a:p>
        </p:txBody>
      </p:sp>
      <p:sp>
        <p:nvSpPr>
          <p:cNvPr id="16" name="TextBox 15">
            <a:hlinkClick r:id="rId5" action="ppaction://hlinksldjump"/>
          </p:cNvPr>
          <p:cNvSpPr txBox="1"/>
          <p:nvPr/>
        </p:nvSpPr>
        <p:spPr>
          <a:xfrm>
            <a:off x="6786578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5</a:t>
            </a:r>
            <a:endParaRPr lang="zh-CN" altLang="en-US" dirty="0"/>
          </a:p>
        </p:txBody>
      </p:sp>
      <p:sp>
        <p:nvSpPr>
          <p:cNvPr id="17" name="TextBox 16">
            <a:hlinkClick r:id="rId6" action="ppaction://hlinksldjump"/>
          </p:cNvPr>
          <p:cNvSpPr txBox="1"/>
          <p:nvPr/>
        </p:nvSpPr>
        <p:spPr>
          <a:xfrm>
            <a:off x="7429520" y="826040"/>
            <a:ext cx="489236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dirty="0" smtClean="0"/>
              <a:t>6</a:t>
            </a:r>
            <a:endParaRPr lang="zh-CN" altLang="en-US" dirty="0"/>
          </a:p>
        </p:txBody>
      </p:sp>
      <p:graphicFrame>
        <p:nvGraphicFramePr>
          <p:cNvPr id="28674" name="Object 2"/>
          <p:cNvGraphicFramePr>
            <a:graphicFrameLocks noChangeAspect="1"/>
          </p:cNvGraphicFramePr>
          <p:nvPr/>
        </p:nvGraphicFramePr>
        <p:xfrm>
          <a:off x="508000" y="2406381"/>
          <a:ext cx="8128000" cy="2299236"/>
        </p:xfrm>
        <a:graphic>
          <a:graphicData uri="http://schemas.openxmlformats.org/presentationml/2006/ole">
            <p:oleObj spid="_x0000_s28676" name="文档" r:id="rId7" imgW="3839157" imgH="108595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88165922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3" action="ppaction://hlinksldjump"/>
          </p:cNvPr>
          <p:cNvSpPr/>
          <p:nvPr/>
        </p:nvSpPr>
        <p:spPr>
          <a:xfrm>
            <a:off x="7472374" y="857232"/>
            <a:ext cx="357190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>
            <a:hlinkClick r:id="rId3" action="ppaction://hlinksldjump"/>
          </p:cNvPr>
          <p:cNvSpPr txBox="1"/>
          <p:nvPr/>
        </p:nvSpPr>
        <p:spPr>
          <a:xfrm>
            <a:off x="5476884" y="811194"/>
            <a:ext cx="489238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1-2</a:t>
            </a:r>
            <a:endParaRPr lang="zh-CN" altLang="en-US" dirty="0"/>
          </a:p>
        </p:txBody>
      </p:sp>
      <p:sp>
        <p:nvSpPr>
          <p:cNvPr id="15" name="TextBox 14">
            <a:hlinkClick r:id="rId4" action="ppaction://hlinksldjump"/>
          </p:cNvPr>
          <p:cNvSpPr txBox="1"/>
          <p:nvPr/>
        </p:nvSpPr>
        <p:spPr>
          <a:xfrm>
            <a:off x="6143636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3-4</a:t>
            </a:r>
            <a:endParaRPr lang="zh-CN" altLang="en-US" dirty="0"/>
          </a:p>
        </p:txBody>
      </p:sp>
      <p:sp>
        <p:nvSpPr>
          <p:cNvPr id="16" name="TextBox 15">
            <a:hlinkClick r:id="rId5" action="ppaction://hlinksldjump"/>
          </p:cNvPr>
          <p:cNvSpPr txBox="1"/>
          <p:nvPr/>
        </p:nvSpPr>
        <p:spPr>
          <a:xfrm>
            <a:off x="6786578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5</a:t>
            </a:r>
            <a:endParaRPr lang="zh-CN" altLang="en-US" dirty="0"/>
          </a:p>
        </p:txBody>
      </p:sp>
      <p:sp>
        <p:nvSpPr>
          <p:cNvPr id="17" name="TextBox 16">
            <a:hlinkClick r:id="rId6" action="ppaction://hlinksldjump"/>
          </p:cNvPr>
          <p:cNvSpPr txBox="1"/>
          <p:nvPr/>
        </p:nvSpPr>
        <p:spPr>
          <a:xfrm>
            <a:off x="7429520" y="826040"/>
            <a:ext cx="489236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dirty="0" smtClean="0"/>
              <a:t>6</a:t>
            </a:r>
            <a:endParaRPr lang="zh-CN" altLang="en-US" dirty="0"/>
          </a:p>
        </p:txBody>
      </p:sp>
      <p:graphicFrame>
        <p:nvGraphicFramePr>
          <p:cNvPr id="29698" name="Object 2"/>
          <p:cNvGraphicFramePr>
            <a:graphicFrameLocks noChangeAspect="1"/>
          </p:cNvGraphicFramePr>
          <p:nvPr/>
        </p:nvGraphicFramePr>
        <p:xfrm>
          <a:off x="508000" y="2214778"/>
          <a:ext cx="8128000" cy="2682442"/>
        </p:xfrm>
        <a:graphic>
          <a:graphicData uri="http://schemas.openxmlformats.org/presentationml/2006/ole">
            <p:oleObj spid="_x0000_s29700" name="文档" r:id="rId7" imgW="3839157" imgH="1267066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428596" y="3357562"/>
            <a:ext cx="8215370" cy="214314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8165922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508000" y="1495627"/>
          <a:ext cx="8128000" cy="5005207"/>
        </p:xfrm>
        <a:graphic>
          <a:graphicData uri="http://schemas.openxmlformats.org/presentationml/2006/ole">
            <p:oleObj spid="_x0000_s2052" name="文档" r:id="rId6" imgW="3839157" imgH="236454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075" name="Object 3"/>
          <p:cNvGraphicFramePr>
            <a:graphicFrameLocks noChangeAspect="1"/>
          </p:cNvGraphicFramePr>
          <p:nvPr/>
        </p:nvGraphicFramePr>
        <p:xfrm>
          <a:off x="508000" y="1957627"/>
          <a:ext cx="8128000" cy="3196745"/>
        </p:xfrm>
        <a:graphic>
          <a:graphicData uri="http://schemas.openxmlformats.org/presentationml/2006/ole">
            <p:oleObj spid="_x0000_s3077" name="文档" r:id="rId6" imgW="3839157" imgH="1509029" progId="Word.Document.12">
              <p:embed/>
            </p:oleObj>
          </a:graphicData>
        </a:graphic>
      </p:graphicFrame>
      <p:sp>
        <p:nvSpPr>
          <p:cNvPr id="6" name="矩形 5"/>
          <p:cNvSpPr/>
          <p:nvPr/>
        </p:nvSpPr>
        <p:spPr>
          <a:xfrm>
            <a:off x="3348029" y="2000240"/>
            <a:ext cx="1000132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91156" y="1995477"/>
            <a:ext cx="1000132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400945" y="2000240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19150" y="2390768"/>
            <a:ext cx="1000132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047989" y="2386005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527097" y="2386005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051107" y="2386005"/>
            <a:ext cx="1000132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083348" y="2386005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791077" y="3786190"/>
            <a:ext cx="127159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508000" y="2129062"/>
          <a:ext cx="8128000" cy="2853875"/>
        </p:xfrm>
        <a:graphic>
          <a:graphicData uri="http://schemas.openxmlformats.org/presentationml/2006/ole">
            <p:oleObj spid="_x0000_s4100" name="文档" r:id="rId6" imgW="3839157" imgH="1348441" progId="Word.Document.12">
              <p:embed/>
            </p:oleObj>
          </a:graphicData>
        </a:graphic>
      </p:graphicFrame>
      <p:sp>
        <p:nvSpPr>
          <p:cNvPr id="6" name="矩形 5"/>
          <p:cNvSpPr/>
          <p:nvPr/>
        </p:nvSpPr>
        <p:spPr>
          <a:xfrm>
            <a:off x="428596" y="3857628"/>
            <a:ext cx="8215370" cy="1285884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508000" y="1576273"/>
          <a:ext cx="8128000" cy="4638809"/>
        </p:xfrm>
        <a:graphic>
          <a:graphicData uri="http://schemas.openxmlformats.org/presentationml/2006/ole">
            <p:oleObj spid="_x0000_s5124" name="文档" r:id="rId6" imgW="3839157" imgH="2190991" progId="Word.Document.12">
              <p:embed/>
            </p:oleObj>
          </a:graphicData>
        </a:graphic>
      </p:graphicFrame>
      <p:sp>
        <p:nvSpPr>
          <p:cNvPr id="6" name="矩形 5"/>
          <p:cNvSpPr/>
          <p:nvPr/>
        </p:nvSpPr>
        <p:spPr>
          <a:xfrm>
            <a:off x="3938583" y="2414580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981710" y="2414580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86169" y="2795583"/>
            <a:ext cx="1000132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716105" y="3190873"/>
            <a:ext cx="714380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676644" y="3563712"/>
            <a:ext cx="1000132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343267" y="4325717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830821" y="4716245"/>
            <a:ext cx="1000132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090852" y="5091124"/>
            <a:ext cx="1000132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824150" y="5478250"/>
            <a:ext cx="1285884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809731" y="5868778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986208" y="5873540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508000" y="2512268"/>
          <a:ext cx="8128000" cy="2087463"/>
        </p:xfrm>
        <a:graphic>
          <a:graphicData uri="http://schemas.openxmlformats.org/presentationml/2006/ole">
            <p:oleObj spid="_x0000_s6148" name="文档" r:id="rId6" imgW="3839157" imgH="986216" progId="Word.Document.12">
              <p:embed/>
            </p:oleObj>
          </a:graphicData>
        </a:graphic>
      </p:graphicFrame>
      <p:sp>
        <p:nvSpPr>
          <p:cNvPr id="6" name="矩形 5"/>
          <p:cNvSpPr/>
          <p:nvPr/>
        </p:nvSpPr>
        <p:spPr>
          <a:xfrm>
            <a:off x="500034" y="4143380"/>
            <a:ext cx="8215370" cy="428628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508000" y="1811404"/>
          <a:ext cx="8128000" cy="3489191"/>
        </p:xfrm>
        <a:graphic>
          <a:graphicData uri="http://schemas.openxmlformats.org/presentationml/2006/ole">
            <p:oleObj spid="_x0000_s7172" name="文档" r:id="rId6" imgW="3839157" imgH="1648014" progId="Word.Document.12">
              <p:embed/>
            </p:oleObj>
          </a:graphicData>
        </a:graphic>
      </p:graphicFrame>
      <p:sp>
        <p:nvSpPr>
          <p:cNvPr id="6" name="矩形 5"/>
          <p:cNvSpPr/>
          <p:nvPr/>
        </p:nvSpPr>
        <p:spPr>
          <a:xfrm>
            <a:off x="2419335" y="2652707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05324" y="2652707"/>
            <a:ext cx="1281121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29151" y="4562483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测控设计模板14新(1)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测控设计模板14新(1)</Template>
  <TotalTime>154</TotalTime>
  <Words>109</Words>
  <Application>Microsoft Office PowerPoint</Application>
  <PresentationFormat>全屏显示(4:3)</PresentationFormat>
  <Paragraphs>77</Paragraphs>
  <Slides>31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3" baseType="lpstr">
      <vt:lpstr>测控设计模板14新(1)</vt:lpstr>
      <vt:lpstr>文档</vt:lpstr>
      <vt:lpstr>第二章　中国的主要自然灾害</vt:lpstr>
      <vt:lpstr>第一节　中国的地震灾害和地质灾害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第一单元</dc:title>
  <dc:creator>微软用户</dc:creator>
  <cp:lastModifiedBy>Administrator</cp:lastModifiedBy>
  <cp:revision>45</cp:revision>
  <dcterms:created xsi:type="dcterms:W3CDTF">2014-03-10T02:44:47Z</dcterms:created>
  <dcterms:modified xsi:type="dcterms:W3CDTF">2017-08-28T07:59:14Z</dcterms:modified>
</cp:coreProperties>
</file>