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3" r:id="rId2"/>
    <p:sldId id="263" r:id="rId3"/>
    <p:sldId id="264" r:id="rId4"/>
    <p:sldId id="296" r:id="rId5"/>
    <p:sldId id="297" r:id="rId6"/>
    <p:sldId id="298" r:id="rId7"/>
    <p:sldId id="278" r:id="rId8"/>
    <p:sldId id="299" r:id="rId9"/>
    <p:sldId id="300" r:id="rId10"/>
    <p:sldId id="301" r:id="rId11"/>
    <p:sldId id="279" r:id="rId12"/>
    <p:sldId id="302" r:id="rId13"/>
    <p:sldId id="303" r:id="rId14"/>
    <p:sldId id="295" r:id="rId15"/>
    <p:sldId id="265" r:id="rId16"/>
    <p:sldId id="304" r:id="rId17"/>
    <p:sldId id="305" r:id="rId18"/>
    <p:sldId id="306" r:id="rId19"/>
    <p:sldId id="307" r:id="rId20"/>
    <p:sldId id="308" r:id="rId21"/>
    <p:sldId id="266" r:id="rId22"/>
    <p:sldId id="309" r:id="rId23"/>
    <p:sldId id="310" r:id="rId24"/>
    <p:sldId id="311" r:id="rId25"/>
    <p:sldId id="312" r:id="rId26"/>
    <p:sldId id="270" r:id="rId27"/>
    <p:sldId id="271" r:id="rId28"/>
    <p:sldId id="275" r:id="rId29"/>
    <p:sldId id="276" r:id="rId30"/>
    <p:sldId id="313" r:id="rId31"/>
    <p:sldId id="277" r:id="rId32"/>
    <p:sldId id="314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slide" Target="../slides/slide1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第二节　中国的气象灾害和洪涝灾害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1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5" Type="http://schemas.openxmlformats.org/officeDocument/2006/relationships/package" Target="../embeddings/Microsoft_Office_Word___20.docx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5" Type="http://schemas.openxmlformats.org/officeDocument/2006/relationships/package" Target="../embeddings/Microsoft_Office_Word___21.docx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5" Type="http://schemas.openxmlformats.org/officeDocument/2006/relationships/package" Target="../embeddings/Microsoft_Office_Word___22.docx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5" Type="http://schemas.openxmlformats.org/officeDocument/2006/relationships/package" Target="../embeddings/Microsoft_Office_Word___23.docx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5" Type="http://schemas.openxmlformats.org/officeDocument/2006/relationships/package" Target="../embeddings/Microsoft_Office_Word___24.docx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slide" Target="slide26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slide" Target="slide26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slide" Target="slide26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slide" Target="slide26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slide" Target="slide26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0.docx"/><Relationship Id="rId3" Type="http://schemas.openxmlformats.org/officeDocument/2006/relationships/slide" Target="slide26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26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第二节　中国的气象灾害和洪涝灾害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680307"/>
          <a:ext cx="8128000" cy="3751385"/>
        </p:xfrm>
        <a:graphic>
          <a:graphicData uri="http://schemas.openxmlformats.org/presentationml/2006/ole">
            <p:oleObj spid="_x0000_s9220" name="文档" r:id="rId7" imgW="3839157" imgH="1771156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971789" y="2262179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8091" y="2263540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59172" y="2754081"/>
            <a:ext cx="441615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68130" y="3000372"/>
            <a:ext cx="454996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20371" y="3500438"/>
            <a:ext cx="64294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8596" y="500063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559494"/>
          <a:ext cx="8128000" cy="4941340"/>
        </p:xfrm>
        <a:graphic>
          <a:graphicData uri="http://schemas.openxmlformats.org/presentationml/2006/ole">
            <p:oleObj spid="_x0000_s10244" name="文档" r:id="rId7" imgW="3839157" imgH="2333216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224203" y="2405055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9335" y="278605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89023" y="278605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8926" y="318134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91116" y="317658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44891" y="3786190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45079" y="4224343"/>
            <a:ext cx="649371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46252" y="4672021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41490" y="5114937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16996" y="5521854"/>
            <a:ext cx="661992" cy="24821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38768" y="5999407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2298815"/>
          <a:ext cx="8128000" cy="2514369"/>
        </p:xfrm>
        <a:graphic>
          <a:graphicData uri="http://schemas.openxmlformats.org/presentationml/2006/ole">
            <p:oleObj spid="_x0000_s11268" name="文档" r:id="rId7" imgW="3839157" imgH="1187492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163651" y="2762245"/>
            <a:ext cx="42862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74537" y="4214817"/>
            <a:ext cx="428628" cy="24288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2745888"/>
          <a:ext cx="8128000" cy="1620222"/>
        </p:xfrm>
        <a:graphic>
          <a:graphicData uri="http://schemas.openxmlformats.org/presentationml/2006/ole">
            <p:oleObj spid="_x0000_s12292" name="文档" r:id="rId7" imgW="3839157" imgH="764776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0034" y="3500438"/>
            <a:ext cx="8215370" cy="10715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1462859"/>
          <a:ext cx="8128000" cy="5109413"/>
        </p:xfrm>
        <a:graphic>
          <a:graphicData uri="http://schemas.openxmlformats.org/presentationml/2006/ole">
            <p:oleObj spid="_x0000_s13316" name="文档" r:id="rId7" imgW="3839157" imgH="241279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276327" y="308133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95575" y="308133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5852" y="344805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43108" y="384334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34256" y="384334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95628" y="421481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6248" y="421481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8596" y="5643578"/>
            <a:ext cx="8215370" cy="9286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1419161"/>
          <a:ext cx="8128000" cy="5153111"/>
        </p:xfrm>
        <a:graphic>
          <a:graphicData uri="http://schemas.openxmlformats.org/presentationml/2006/ole">
            <p:oleObj spid="_x0000_s14340" name="文档" r:id="rId5" imgW="3839157" imgH="243439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57158" y="6215082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658459"/>
          <a:ext cx="8128000" cy="3795082"/>
        </p:xfrm>
        <a:graphic>
          <a:graphicData uri="http://schemas.openxmlformats.org/presentationml/2006/ole">
            <p:oleObj spid="_x0000_s15364" name="文档" r:id="rId5" imgW="3839157" imgH="17916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484694"/>
          <a:ext cx="8128000" cy="4944702"/>
        </p:xfrm>
        <a:graphic>
          <a:graphicData uri="http://schemas.openxmlformats.org/presentationml/2006/ole">
            <p:oleObj spid="_x0000_s16388" name="文档" r:id="rId5" imgW="3839157" imgH="23346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699273"/>
          <a:ext cx="8128000" cy="4730123"/>
        </p:xfrm>
        <a:graphic>
          <a:graphicData uri="http://schemas.openxmlformats.org/presentationml/2006/ole">
            <p:oleObj spid="_x0000_s17412" name="文档" r:id="rId5" imgW="4029656" imgH="234473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1466854"/>
          <a:ext cx="8128000" cy="4178291"/>
        </p:xfrm>
        <a:graphic>
          <a:graphicData uri="http://schemas.openxmlformats.org/presentationml/2006/ole">
            <p:oleObj spid="_x0000_s18436" name="文档" r:id="rId5" imgW="3839157" imgH="19727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067591"/>
          <a:ext cx="8128000" cy="5218929"/>
        </p:xfrm>
        <a:graphic>
          <a:graphicData uri="http://schemas.openxmlformats.org/presentationml/2006/ole">
            <p:oleObj spid="_x0000_s1028" name="文档" r:id="rId3" imgW="4004808" imgH="25722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1545173"/>
          <a:ext cx="8128000" cy="4598471"/>
        </p:xfrm>
        <a:graphic>
          <a:graphicData uri="http://schemas.openxmlformats.org/presentationml/2006/ole">
            <p:oleObj spid="_x0000_s19460" name="文档" r:id="rId5" imgW="3839157" imgH="217226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857628"/>
            <a:ext cx="8215370" cy="185738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282" y="571501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1554252"/>
          <a:ext cx="8128000" cy="4003495"/>
        </p:xfrm>
        <a:graphic>
          <a:graphicData uri="http://schemas.openxmlformats.org/presentationml/2006/ole">
            <p:oleObj spid="_x0000_s20484" name="文档" r:id="rId5" imgW="3839157" imgH="189141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57158" y="4786322"/>
            <a:ext cx="8215370" cy="9286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1499836"/>
          <a:ext cx="8128000" cy="5072436"/>
        </p:xfrm>
        <a:graphic>
          <a:graphicData uri="http://schemas.openxmlformats.org/presentationml/2006/ole">
            <p:oleObj spid="_x0000_s21508" name="文档" r:id="rId5" imgW="3839157" imgH="23955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1556132"/>
          <a:ext cx="8128000" cy="4944702"/>
        </p:xfrm>
        <a:graphic>
          <a:graphicData uri="http://schemas.openxmlformats.org/presentationml/2006/ole">
            <p:oleObj spid="_x0000_s22532" name="文档" r:id="rId5" imgW="3839157" imgH="23346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23556" name="文档" r:id="rId5" imgW="3839157" imgH="14481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24580" name="文档" r:id="rId5" imgW="3839157" imgH="10859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22" name="TextBox 21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25604" name="文档" r:id="rId8" imgW="3839157" imgH="905202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3714752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596" y="4071942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8" name="TextBox 3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39" name="TextBox 3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26628" name="文档" r:id="rId8" imgW="3839157" imgH="724089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357187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596" y="392906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27652" name="文档" r:id="rId8" imgW="3839157" imgH="905202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3714752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596" y="4071942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28676" name="文档" r:id="rId8" imgW="3839157" imgH="19911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1670365"/>
          <a:ext cx="8128000" cy="4258965"/>
        </p:xfrm>
        <a:graphic>
          <a:graphicData uri="http://schemas.openxmlformats.org/presentationml/2006/ole">
            <p:oleObj spid="_x0000_s2052" name="文档" r:id="rId7" imgW="3839157" imgH="20120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29701" name="文档" r:id="rId8" imgW="3839157" imgH="1085954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435769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812326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508000" y="1385518"/>
          <a:ext cx="8128000" cy="4901002"/>
        </p:xfrm>
        <a:graphic>
          <a:graphicData uri="http://schemas.openxmlformats.org/presentationml/2006/ole">
            <p:oleObj spid="_x0000_s30724" name="文档" r:id="rId8" imgW="3839157" imgH="23144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812326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4-5</a:t>
            </a:r>
            <a:endParaRPr lang="zh-CN" altLang="en-US" dirty="0"/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8072462" y="826039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31748" name="文档" r:id="rId8" imgW="3839157" imgH="1628931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3429000"/>
            <a:ext cx="8215370" cy="200026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630640"/>
          <a:ext cx="8128000" cy="4155814"/>
        </p:xfrm>
        <a:graphic>
          <a:graphicData uri="http://schemas.openxmlformats.org/presentationml/2006/ole">
            <p:oleObj spid="_x0000_s3076" name="文档" r:id="rId7" imgW="4004808" imgH="2048405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371710" y="1652575"/>
            <a:ext cx="121444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8016" y="2386005"/>
            <a:ext cx="73343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86367" y="2386005"/>
            <a:ext cx="71438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00173" y="2762245"/>
            <a:ext cx="487389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86301" y="276224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72462" y="2762245"/>
            <a:ext cx="42862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0034" y="3119435"/>
            <a:ext cx="42862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86063" y="427196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81776" y="427196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00351" y="4638683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86446" y="464344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43768" y="4638683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72000" y="501968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107212"/>
          <a:ext cx="8128000" cy="2897575"/>
        </p:xfrm>
        <a:graphic>
          <a:graphicData uri="http://schemas.openxmlformats.org/presentationml/2006/ole">
            <p:oleObj spid="_x0000_s4100" name="文档" r:id="rId7" imgW="3839157" imgH="136860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433755" y="252888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3478" y="2533644"/>
            <a:ext cx="785818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86156" y="305276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05285" y="3948116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91090" y="4429132"/>
            <a:ext cx="107157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2554285"/>
          <a:ext cx="8128000" cy="2003428"/>
        </p:xfrm>
        <a:graphic>
          <a:graphicData uri="http://schemas.openxmlformats.org/presentationml/2006/ole">
            <p:oleObj spid="_x0000_s5124" name="文档" r:id="rId7" imgW="3839157" imgH="94552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3214686"/>
            <a:ext cx="8215370" cy="157163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2769419"/>
          <a:ext cx="8128000" cy="1573161"/>
        </p:xfrm>
        <a:graphic>
          <a:graphicData uri="http://schemas.openxmlformats.org/presentationml/2006/ole">
            <p:oleObj spid="_x0000_s6148" name="文档" r:id="rId7" imgW="3839157" imgH="74317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767132" y="3590926"/>
            <a:ext cx="21431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4916" y="3590926"/>
            <a:ext cx="21431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8325" y="3595688"/>
            <a:ext cx="47108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47857" y="3976691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472096"/>
          <a:ext cx="8128000" cy="5028738"/>
        </p:xfrm>
        <a:graphic>
          <a:graphicData uri="http://schemas.openxmlformats.org/presentationml/2006/ole">
            <p:oleObj spid="_x0000_s7173" name="文档" r:id="rId7" imgW="3839157" imgH="237534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100377" y="6143644"/>
            <a:ext cx="107157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4080" y="1000108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2222273"/>
          <a:ext cx="8128000" cy="2667453"/>
        </p:xfrm>
        <a:graphic>
          <a:graphicData uri="http://schemas.openxmlformats.org/presentationml/2006/ole">
            <p:oleObj spid="_x0000_s8196" name="文档" r:id="rId7" imgW="4004808" imgH="1314595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956090" y="3028947"/>
            <a:ext cx="46180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2490" y="3395662"/>
            <a:ext cx="913353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36349" y="3395662"/>
            <a:ext cx="771531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14480" y="3758976"/>
            <a:ext cx="771531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4480" y="4119567"/>
            <a:ext cx="164307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140</TotalTime>
  <Words>129</Words>
  <Application>Microsoft Office PowerPoint</Application>
  <PresentationFormat>全屏显示(4:3)</PresentationFormat>
  <Paragraphs>106</Paragraphs>
  <Slides>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测控设计模板14新(1)</vt:lpstr>
      <vt:lpstr>文档</vt:lpstr>
      <vt:lpstr>第二节　中国的气象灾害和洪涝灾害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46</cp:revision>
  <dcterms:created xsi:type="dcterms:W3CDTF">2014-03-10T02:44:47Z</dcterms:created>
  <dcterms:modified xsi:type="dcterms:W3CDTF">2017-08-28T08:00:46Z</dcterms:modified>
</cp:coreProperties>
</file>