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2" r:id="rId2"/>
    <p:sldId id="265" r:id="rId3"/>
    <p:sldId id="285" r:id="rId4"/>
    <p:sldId id="270" r:id="rId5"/>
    <p:sldId id="273" r:id="rId6"/>
    <p:sldId id="274" r:id="rId7"/>
    <p:sldId id="27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8" autoAdjust="0"/>
  </p:normalViewPr>
  <p:slideViewPr>
    <p:cSldViewPr showGuides="1">
      <p:cViewPr varScale="1">
        <p:scale>
          <a:sx n="46" d="100"/>
          <a:sy n="46" d="100"/>
        </p:scale>
        <p:origin x="-11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9121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77364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4192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核心归纳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477501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知识网络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本章</a:t>
            </a:r>
            <a:r>
              <a:rPr lang="zh-CN" altLang="zh-CN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整合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本章</a:t>
            </a:r>
            <a:r>
              <a:rPr lang="zh-CN" altLang="zh-CN" smtClean="0"/>
              <a:t>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9115398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026" name="文档" r:id="rId3" imgW="3839157" imgH="18118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2051" name="文档" r:id="rId3" imgW="3839157" imgH="20131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952737"/>
          <a:ext cx="8128000" cy="5405221"/>
        </p:xfrm>
        <a:graphic>
          <a:graphicData uri="http://schemas.openxmlformats.org/presentationml/2006/ole">
            <p:oleObj spid="_x0000_s3074" name="文档" r:id="rId3" imgW="3839157" imgH="25532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061195"/>
          <a:ext cx="8128000" cy="2989609"/>
        </p:xfrm>
        <a:graphic>
          <a:graphicData uri="http://schemas.openxmlformats.org/presentationml/2006/ole">
            <p:oleObj spid="_x0000_s4098" name="文档" r:id="rId3" imgW="4004808" imgH="14733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105498"/>
          <a:ext cx="8128000" cy="4901002"/>
        </p:xfrm>
        <a:graphic>
          <a:graphicData uri="http://schemas.openxmlformats.org/presentationml/2006/ole">
            <p:oleObj spid="_x0000_s5122" name="文档" r:id="rId3" imgW="3839157" imgH="23144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6146" name="文档" r:id="rId3" imgW="3839157" imgH="14481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643314"/>
            <a:ext cx="8215370" cy="17145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36</TotalTime>
  <Words>2</Words>
  <Application>Microsoft Office PowerPoint</Application>
  <PresentationFormat>全屏显示(4:3)</PresentationFormat>
  <Paragraphs>1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测控设计模板14新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25</cp:revision>
  <dcterms:created xsi:type="dcterms:W3CDTF">2014-03-10T01:26:03Z</dcterms:created>
  <dcterms:modified xsi:type="dcterms:W3CDTF">2017-08-28T08:04:57Z</dcterms:modified>
</cp:coreProperties>
</file>