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263" r:id="rId3"/>
    <p:sldId id="264" r:id="rId4"/>
    <p:sldId id="295" r:id="rId5"/>
    <p:sldId id="296" r:id="rId6"/>
    <p:sldId id="297" r:id="rId7"/>
    <p:sldId id="278" r:id="rId8"/>
    <p:sldId id="298" r:id="rId9"/>
    <p:sldId id="299" r:id="rId10"/>
    <p:sldId id="265" r:id="rId11"/>
    <p:sldId id="300" r:id="rId12"/>
    <p:sldId id="301" r:id="rId13"/>
    <p:sldId id="302" r:id="rId14"/>
    <p:sldId id="303" r:id="rId15"/>
    <p:sldId id="304" r:id="rId16"/>
    <p:sldId id="305" r:id="rId17"/>
    <p:sldId id="266" r:id="rId18"/>
    <p:sldId id="306" r:id="rId19"/>
    <p:sldId id="307" r:id="rId20"/>
    <p:sldId id="308" r:id="rId21"/>
    <p:sldId id="309" r:id="rId22"/>
    <p:sldId id="310" r:id="rId23"/>
    <p:sldId id="270" r:id="rId24"/>
    <p:sldId id="311" r:id="rId25"/>
    <p:sldId id="271" r:id="rId26"/>
    <p:sldId id="31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slide" Target="../slides/slide1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第五节　中国自然灾害的地域差异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package" Target="../embeddings/Microsoft_Office_Word___25.docx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第五节　中国自然灾害的地域差异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516613"/>
          <a:ext cx="8128000" cy="4769907"/>
        </p:xfrm>
        <a:graphic>
          <a:graphicData uri="http://schemas.openxmlformats.org/presentationml/2006/ole">
            <p:oleObj spid="_x0000_s9221" name="文档" r:id="rId5" imgW="3839157" imgH="22532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5214950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551952"/>
          <a:ext cx="8128000" cy="4877444"/>
        </p:xfrm>
        <a:graphic>
          <a:graphicData uri="http://schemas.openxmlformats.org/presentationml/2006/ole">
            <p:oleObj spid="_x0000_s10245" name="文档" r:id="rId5" imgW="4004808" imgH="24034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2418788"/>
          <a:ext cx="8128000" cy="2274422"/>
        </p:xfrm>
        <a:graphic>
          <a:graphicData uri="http://schemas.openxmlformats.org/presentationml/2006/ole">
            <p:oleObj spid="_x0000_s11269" name="文档" r:id="rId5" imgW="4004808" imgH="11208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359502"/>
          <a:ext cx="8128000" cy="5284208"/>
        </p:xfrm>
        <a:graphic>
          <a:graphicData uri="http://schemas.openxmlformats.org/presentationml/2006/ole">
            <p:oleObj spid="_x0000_s12294" name="文档" r:id="rId5" imgW="3839157" imgH="24952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447719"/>
          <a:ext cx="8128000" cy="4981677"/>
        </p:xfrm>
        <a:graphic>
          <a:graphicData uri="http://schemas.openxmlformats.org/presentationml/2006/ole">
            <p:oleObj spid="_x0000_s13318" name="文档" r:id="rId5" imgW="3839157" imgH="23530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4341" name="文档" r:id="rId5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5365" name="文档" r:id="rId5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1000100" y="1369530"/>
          <a:ext cx="7143800" cy="5202742"/>
        </p:xfrm>
        <a:graphic>
          <a:graphicData uri="http://schemas.openxmlformats.org/presentationml/2006/ole">
            <p:oleObj spid="_x0000_s16389" name="文档" r:id="rId5" imgW="3839157" imgH="279625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5286388"/>
            <a:ext cx="8215370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96" y="6286496"/>
            <a:ext cx="8215370" cy="3572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453372"/>
          <a:ext cx="8128000" cy="5547528"/>
        </p:xfrm>
        <a:graphic>
          <a:graphicData uri="http://schemas.openxmlformats.org/presentationml/2006/ole">
            <p:oleObj spid="_x0000_s17413" name="文档" r:id="rId5" imgW="4004808" imgH="27336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561853"/>
          <a:ext cx="8128000" cy="3988293"/>
        </p:xfrm>
        <a:graphic>
          <a:graphicData uri="http://schemas.openxmlformats.org/presentationml/2006/ole">
            <p:oleObj spid="_x0000_s18437" name="文档" r:id="rId5" imgW="4004808" imgH="19655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130164"/>
          <a:ext cx="8128000" cy="4851671"/>
        </p:xfrm>
        <a:graphic>
          <a:graphicData uri="http://schemas.openxmlformats.org/presentationml/2006/ole">
            <p:oleObj spid="_x0000_s1029" name="文档" r:id="rId3" imgW="4004808" imgH="2391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735818"/>
          <a:ext cx="8128000" cy="3640364"/>
        </p:xfrm>
        <a:graphic>
          <a:graphicData uri="http://schemas.openxmlformats.org/presentationml/2006/ole">
            <p:oleObj spid="_x0000_s19461" name="文档" r:id="rId5" imgW="4004808" imgH="17942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1516613"/>
          <a:ext cx="8128000" cy="4769907"/>
        </p:xfrm>
        <a:graphic>
          <a:graphicData uri="http://schemas.openxmlformats.org/presentationml/2006/ole">
            <p:oleObj spid="_x0000_s20486" name="文档" r:id="rId5" imgW="3839157" imgH="2253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1509" name="文档" r:id="rId5" imgW="3839157" imgH="181004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143248"/>
            <a:ext cx="8215370" cy="250033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2533" name="文档" r:id="rId5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23557" name="文档" r:id="rId5" imgW="3839157" imgH="72408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92906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318950"/>
          <a:ext cx="8128000" cy="4474099"/>
        </p:xfrm>
        <a:graphic>
          <a:graphicData uri="http://schemas.openxmlformats.org/presentationml/2006/ole">
            <p:oleObj spid="_x0000_s24581" name="文档" r:id="rId5" imgW="3839157" imgH="21128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5605" name="文档" r:id="rId5" imgW="3839157" imgH="144817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143248"/>
            <a:ext cx="8215370" cy="207170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087043"/>
          <a:ext cx="8128000" cy="2937912"/>
        </p:xfrm>
        <a:graphic>
          <a:graphicData uri="http://schemas.openxmlformats.org/presentationml/2006/ole">
            <p:oleObj spid="_x0000_s2053" name="文档" r:id="rId5" imgW="3839157" imgH="138768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26978" y="3643314"/>
            <a:ext cx="395290" cy="2286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7895" y="3633789"/>
            <a:ext cx="428042" cy="2286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5879" y="4276731"/>
            <a:ext cx="428628" cy="2286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30955" y="4572008"/>
            <a:ext cx="856208" cy="2286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848572"/>
          <a:ext cx="8128000" cy="3414855"/>
        </p:xfrm>
        <a:graphic>
          <a:graphicData uri="http://schemas.openxmlformats.org/presentationml/2006/ole">
            <p:oleObj spid="_x0000_s3077" name="文档" r:id="rId5" imgW="4004808" imgH="16829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786050" y="2652707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058" y="2662232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8592" y="3405187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0538" y="3400425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9362" y="3400425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7345" y="3771902"/>
            <a:ext cx="4429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2597" y="4148142"/>
            <a:ext cx="24128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658459"/>
          <a:ext cx="8128000" cy="3795082"/>
        </p:xfrm>
        <a:graphic>
          <a:graphicData uri="http://schemas.openxmlformats.org/presentationml/2006/ole">
            <p:oleObj spid="_x0000_s4101" name="文档" r:id="rId5" imgW="3839157" imgH="179168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367211" y="2257417"/>
            <a:ext cx="121444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9955" y="272414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6380" y="2733670"/>
            <a:ext cx="121444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2668" y="3567113"/>
            <a:ext cx="25844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4902" y="3571876"/>
            <a:ext cx="30004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6512" y="3567113"/>
            <a:ext cx="30004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14942" y="444818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957627"/>
          <a:ext cx="8128000" cy="3196745"/>
        </p:xfrm>
        <a:graphic>
          <a:graphicData uri="http://schemas.openxmlformats.org/presentationml/2006/ole">
            <p:oleObj spid="_x0000_s5125" name="文档" r:id="rId5" imgW="3839157" imgH="150902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214686"/>
            <a:ext cx="8215370" cy="214314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508225"/>
          <a:ext cx="8128000" cy="4921171"/>
        </p:xfrm>
        <a:graphic>
          <a:graphicData uri="http://schemas.openxmlformats.org/presentationml/2006/ole">
            <p:oleObj spid="_x0000_s6149" name="文档" r:id="rId5" imgW="3839157" imgH="232385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345085" y="5691203"/>
            <a:ext cx="12388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3913" y="5691203"/>
            <a:ext cx="176646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2554" y="5691203"/>
            <a:ext cx="126683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4678" y="5691203"/>
            <a:ext cx="126683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796" y="6081731"/>
            <a:ext cx="126683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0470" y="6081731"/>
            <a:ext cx="176646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7173" name="文档" r:id="rId5" imgW="3839157" imgH="90520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838834" y="2633657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8530" y="2638419"/>
            <a:ext cx="22282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862" y="3024184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0166" y="3028947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8807" y="3028947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09823" y="3028947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7" y="3395662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86750" y="3395662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0509" y="3786190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43596" y="4152905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57950" y="4152905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8197" name="文档" r:id="rId5" imgW="3839157" imgH="96605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3786190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137</TotalTime>
  <Words>76</Words>
  <Application>Microsoft Office PowerPoint</Application>
  <PresentationFormat>全屏显示(4:3)</PresentationFormat>
  <Paragraphs>49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测控设计模板14新(1)</vt:lpstr>
      <vt:lpstr>文档</vt:lpstr>
      <vt:lpstr>第五节　中国自然灾害的地域差异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44</cp:revision>
  <dcterms:created xsi:type="dcterms:W3CDTF">2014-03-10T02:44:47Z</dcterms:created>
  <dcterms:modified xsi:type="dcterms:W3CDTF">2017-08-28T08:01:59Z</dcterms:modified>
</cp:coreProperties>
</file>