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3" r:id="rId2"/>
    <p:sldId id="263" r:id="rId3"/>
    <p:sldId id="264" r:id="rId4"/>
    <p:sldId id="278" r:id="rId5"/>
    <p:sldId id="296" r:id="rId6"/>
    <p:sldId id="279" r:id="rId7"/>
    <p:sldId id="295" r:id="rId8"/>
    <p:sldId id="265" r:id="rId9"/>
    <p:sldId id="297" r:id="rId10"/>
    <p:sldId id="298" r:id="rId11"/>
    <p:sldId id="299" r:id="rId12"/>
    <p:sldId id="300" r:id="rId13"/>
    <p:sldId id="266" r:id="rId14"/>
    <p:sldId id="301" r:id="rId15"/>
    <p:sldId id="302" r:id="rId16"/>
    <p:sldId id="303" r:id="rId17"/>
    <p:sldId id="304" r:id="rId18"/>
    <p:sldId id="270" r:id="rId19"/>
    <p:sldId id="305" r:id="rId20"/>
    <p:sldId id="271" r:id="rId21"/>
    <p:sldId id="275" r:id="rId22"/>
    <p:sldId id="276" r:id="rId23"/>
    <p:sldId id="30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slide" Target="../slides/slide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第三节　中国的海洋灾害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第三节　中国的海洋灾害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488704"/>
          <a:ext cx="8128000" cy="4134591"/>
        </p:xfrm>
        <a:graphic>
          <a:graphicData uri="http://schemas.openxmlformats.org/presentationml/2006/ole">
            <p:oleObj spid="_x0000_s9220" name="文档" r:id="rId5" imgW="3839157" imgH="19522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0244" name="文档" r:id="rId5" imgW="3839157" imgH="144817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2786058"/>
            <a:ext cx="8215370" cy="250033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928662" y="1559114"/>
          <a:ext cx="7286676" cy="5084596"/>
        </p:xfrm>
        <a:graphic>
          <a:graphicData uri="http://schemas.openxmlformats.org/presentationml/2006/ole">
            <p:oleObj spid="_x0000_s11268" name="文档" r:id="rId5" imgW="4029656" imgH="28117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42910" y="1359368"/>
          <a:ext cx="7858180" cy="5355780"/>
        </p:xfrm>
        <a:graphic>
          <a:graphicData uri="http://schemas.openxmlformats.org/presentationml/2006/ole">
            <p:oleObj spid="_x0000_s12292" name="文档" r:id="rId5" imgW="3839157" imgH="261550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4857760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96" y="6000768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418342"/>
          <a:ext cx="8128000" cy="5368244"/>
        </p:xfrm>
        <a:graphic>
          <a:graphicData uri="http://schemas.openxmlformats.org/presentationml/2006/ole">
            <p:oleObj spid="_x0000_s13316" name="文档" r:id="rId5" imgW="3839157" imgH="25359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2214778"/>
          <a:ext cx="8128000" cy="2682442"/>
        </p:xfrm>
        <a:graphic>
          <a:graphicData uri="http://schemas.openxmlformats.org/presentationml/2006/ole">
            <p:oleObj spid="_x0000_s14340" name="文档" r:id="rId5" imgW="3839157" imgH="126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545173"/>
          <a:ext cx="8128000" cy="4598471"/>
        </p:xfrm>
        <a:graphic>
          <a:graphicData uri="http://schemas.openxmlformats.org/presentationml/2006/ole">
            <p:oleObj spid="_x0000_s15364" name="文档" r:id="rId5" imgW="3839157" imgH="21722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16388" name="文档" r:id="rId5" imgW="3839157" imgH="72408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92906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17413" name="文档" r:id="rId7" imgW="3839157" imgH="1991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19461" name="文档" r:id="rId7" imgW="3839157" imgH="72408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92906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130164"/>
          <a:ext cx="8128000" cy="4851671"/>
        </p:xfrm>
        <a:graphic>
          <a:graphicData uri="http://schemas.openxmlformats.org/presentationml/2006/ole">
            <p:oleObj spid="_x0000_s1028" name="文档" r:id="rId3" imgW="4004808" imgH="23911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8437" name="文档" r:id="rId7" imgW="3839157" imgH="162893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786190"/>
            <a:ext cx="8215370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493872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20484" name="文档" r:id="rId7" imgW="3839157" imgH="181004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351572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514215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318950"/>
          <a:ext cx="8128000" cy="4474099"/>
        </p:xfrm>
        <a:graphic>
          <a:graphicData uri="http://schemas.openxmlformats.org/presentationml/2006/ole">
            <p:oleObj spid="_x0000_s21508" name="文档" r:id="rId7" imgW="3839157" imgH="21128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1-3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402297"/>
          <a:ext cx="8128000" cy="4598471"/>
        </p:xfrm>
        <a:graphic>
          <a:graphicData uri="http://schemas.openxmlformats.org/presentationml/2006/ole">
            <p:oleObj spid="_x0000_s22532" name="文档" r:id="rId7" imgW="3839157" imgH="217226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286124"/>
            <a:ext cx="8215370" cy="278608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961022"/>
          <a:ext cx="8128000" cy="1189955"/>
        </p:xfrm>
        <a:graphic>
          <a:graphicData uri="http://schemas.openxmlformats.org/presentationml/2006/ole">
            <p:oleObj spid="_x0000_s2052" name="文档" r:id="rId7" imgW="3839157" imgH="56206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84557" y="3424237"/>
            <a:ext cx="76678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8161" y="341947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5984" y="3795715"/>
            <a:ext cx="76678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484535"/>
          <a:ext cx="8128000" cy="4142928"/>
        </p:xfrm>
        <a:graphic>
          <a:graphicData uri="http://schemas.openxmlformats.org/presentationml/2006/ole">
            <p:oleObj spid="_x0000_s3076" name="文档" r:id="rId7" imgW="4004808" imgH="204192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828781" y="288607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8781" y="359092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6459" y="342423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4018" y="4138617"/>
            <a:ext cx="7477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40208" y="4681546"/>
            <a:ext cx="114300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340833"/>
          <a:ext cx="8128000" cy="2430334"/>
        </p:xfrm>
        <a:graphic>
          <a:graphicData uri="http://schemas.openxmlformats.org/presentationml/2006/ole">
            <p:oleObj spid="_x0000_s4100" name="文档" r:id="rId7" imgW="3839157" imgH="114716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3571876"/>
            <a:ext cx="8215370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2961022"/>
          <a:ext cx="8128000" cy="1189955"/>
        </p:xfrm>
        <a:graphic>
          <a:graphicData uri="http://schemas.openxmlformats.org/presentationml/2006/ole">
            <p:oleObj spid="_x0000_s5124" name="文档" r:id="rId7" imgW="3839157" imgH="56206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540661" y="3424237"/>
            <a:ext cx="505067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9929" y="341947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9863" y="379571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9531"/>
            <a:ext cx="504056" cy="259229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959308"/>
          <a:ext cx="8128000" cy="3193383"/>
        </p:xfrm>
        <a:graphic>
          <a:graphicData uri="http://schemas.openxmlformats.org/presentationml/2006/ole">
            <p:oleObj spid="_x0000_s6148" name="文档" r:id="rId7" imgW="3839157" imgH="150758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3500438"/>
            <a:ext cx="8215370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588051"/>
          <a:ext cx="8128000" cy="4769907"/>
        </p:xfrm>
        <a:graphic>
          <a:graphicData uri="http://schemas.openxmlformats.org/presentationml/2006/ole">
            <p:oleObj spid="_x0000_s7172" name="文档" r:id="rId5" imgW="3839157" imgH="22532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5643578"/>
            <a:ext cx="8215370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610504"/>
          <a:ext cx="8128000" cy="4890330"/>
        </p:xfrm>
        <a:graphic>
          <a:graphicData uri="http://schemas.openxmlformats.org/presentationml/2006/ole">
            <p:oleObj spid="_x0000_s8196" name="文档" r:id="rId5" imgW="4004808" imgH="24095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133</TotalTime>
  <Words>86</Words>
  <Application>Microsoft Office PowerPoint</Application>
  <PresentationFormat>全屏显示(4:3)</PresentationFormat>
  <Paragraphs>65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测控设计模板14新(1)</vt:lpstr>
      <vt:lpstr>文档</vt:lpstr>
      <vt:lpstr>第三节　中国的海洋灾害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45</cp:revision>
  <dcterms:created xsi:type="dcterms:W3CDTF">2014-03-10T02:44:47Z</dcterms:created>
  <dcterms:modified xsi:type="dcterms:W3CDTF">2017-08-28T08:01:15Z</dcterms:modified>
</cp:coreProperties>
</file>