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93" r:id="rId2"/>
    <p:sldId id="263" r:id="rId3"/>
    <p:sldId id="264" r:id="rId4"/>
    <p:sldId id="297" r:id="rId5"/>
    <p:sldId id="298" r:id="rId6"/>
    <p:sldId id="303" r:id="rId7"/>
    <p:sldId id="304" r:id="rId8"/>
    <p:sldId id="305" r:id="rId9"/>
    <p:sldId id="278" r:id="rId10"/>
    <p:sldId id="299" r:id="rId11"/>
    <p:sldId id="300" r:id="rId12"/>
    <p:sldId id="301" r:id="rId13"/>
    <p:sldId id="302" r:id="rId14"/>
    <p:sldId id="306" r:id="rId15"/>
    <p:sldId id="307" r:id="rId16"/>
    <p:sldId id="279" r:id="rId17"/>
    <p:sldId id="308" r:id="rId18"/>
    <p:sldId id="309" r:id="rId19"/>
    <p:sldId id="295" r:id="rId20"/>
    <p:sldId id="310" r:id="rId21"/>
    <p:sldId id="296" r:id="rId22"/>
    <p:sldId id="265" r:id="rId23"/>
    <p:sldId id="311" r:id="rId24"/>
    <p:sldId id="312" r:id="rId25"/>
    <p:sldId id="313" r:id="rId26"/>
    <p:sldId id="314" r:id="rId27"/>
    <p:sldId id="315" r:id="rId28"/>
    <p:sldId id="316" r:id="rId29"/>
    <p:sldId id="266" r:id="rId30"/>
    <p:sldId id="317" r:id="rId31"/>
    <p:sldId id="318" r:id="rId32"/>
    <p:sldId id="319" r:id="rId33"/>
    <p:sldId id="320" r:id="rId34"/>
    <p:sldId id="321" r:id="rId35"/>
    <p:sldId id="270" r:id="rId36"/>
    <p:sldId id="271" r:id="rId37"/>
    <p:sldId id="275" r:id="rId38"/>
    <p:sldId id="276" r:id="rId39"/>
    <p:sldId id="277" r:id="rId40"/>
    <p:sldId id="322" r:id="rId41"/>
    <p:sldId id="323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第二节　主要自然灾害及其分布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5" Type="http://schemas.openxmlformats.org/officeDocument/2006/relationships/package" Target="../embeddings/Microsoft_Office_Word___25.docx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5" Type="http://schemas.openxmlformats.org/officeDocument/2006/relationships/package" Target="../embeddings/Microsoft_Office_Word___26.docx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5" Type="http://schemas.openxmlformats.org/officeDocument/2006/relationships/package" Target="../embeddings/Microsoft_Office_Word___27.docx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5" Type="http://schemas.openxmlformats.org/officeDocument/2006/relationships/package" Target="../embeddings/Microsoft_Office_Word___28.docx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5" Type="http://schemas.openxmlformats.org/officeDocument/2006/relationships/package" Target="../embeddings/Microsoft_Office_Word___29.docx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5" Type="http://schemas.openxmlformats.org/officeDocument/2006/relationships/package" Target="../embeddings/Microsoft_Office_Word___30.docx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5" Type="http://schemas.openxmlformats.org/officeDocument/2006/relationships/package" Target="../embeddings/Microsoft_Office_Word___31.docx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5" Type="http://schemas.openxmlformats.org/officeDocument/2006/relationships/package" Target="../embeddings/Microsoft_Office_Word___32.docx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5" Type="http://schemas.openxmlformats.org/officeDocument/2006/relationships/package" Target="../embeddings/Microsoft_Office_Word___33.docx"/><Relationship Id="rId4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slide" Target="slide35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第二节　主要自然灾害及其分布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500174"/>
          <a:ext cx="8128000" cy="5090067"/>
        </p:xfrm>
        <a:graphic>
          <a:graphicData uri="http://schemas.openxmlformats.org/presentationml/2006/ole">
            <p:oleObj spid="_x0000_s6151" name="文档" r:id="rId8" imgW="4004808" imgH="250856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6134111" y="1885939"/>
            <a:ext cx="35719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8029" y="5448314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6248" y="544831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5430" y="582455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2340833"/>
          <a:ext cx="8128000" cy="2430334"/>
        </p:xfrm>
        <a:graphic>
          <a:graphicData uri="http://schemas.openxmlformats.org/presentationml/2006/ole">
            <p:oleObj spid="_x0000_s7174" name="文档" r:id="rId8" imgW="3839157" imgH="114716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571876"/>
            <a:ext cx="8215370" cy="142876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937458"/>
          <a:ext cx="8128000" cy="3237083"/>
        </p:xfrm>
        <a:graphic>
          <a:graphicData uri="http://schemas.openxmlformats.org/presentationml/2006/ole">
            <p:oleObj spid="_x0000_s11270" name="文档" r:id="rId8" imgW="3839157" imgH="152919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662224" y="235743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9691" y="274319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19533" y="326231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3038" y="3714752"/>
            <a:ext cx="100013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24546" y="423386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00285" y="481489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320664"/>
          <a:ext cx="8128000" cy="2470671"/>
        </p:xfrm>
        <a:graphic>
          <a:graphicData uri="http://schemas.openxmlformats.org/presentationml/2006/ole">
            <p:oleObj spid="_x0000_s12293" name="文档" r:id="rId8" imgW="3839157" imgH="116732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939944" y="250030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2119" y="250030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18172" y="300037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57950" y="300037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7756" y="3500438"/>
            <a:ext cx="57150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87794" y="350043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4808" y="4052892"/>
            <a:ext cx="150019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91235" y="404812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00958" y="4048129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19493" y="443865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574421"/>
          <a:ext cx="8128000" cy="3963157"/>
        </p:xfrm>
        <a:graphic>
          <a:graphicData uri="http://schemas.openxmlformats.org/presentationml/2006/ole">
            <p:oleObj spid="_x0000_s13318" name="文档" r:id="rId8" imgW="3839157" imgH="187089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176578" y="200024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9401" y="237648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17974" y="2762245"/>
            <a:ext cx="128588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9058" y="314324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00364" y="351948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29124" y="351948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07655" y="351948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22202" y="446723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86182" y="4914910"/>
            <a:ext cx="100013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14341" name="文档" r:id="rId8" imgW="3839157" imgH="96605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57158" y="3786190"/>
            <a:ext cx="8215370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703838"/>
          <a:ext cx="8128000" cy="3704324"/>
        </p:xfrm>
        <a:graphic>
          <a:graphicData uri="http://schemas.openxmlformats.org/presentationml/2006/ole">
            <p:oleObj spid="_x0000_s15365" name="文档" r:id="rId8" imgW="3839157" imgH="174955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309929" y="2171691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53016" y="2171691"/>
            <a:ext cx="57150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0285" y="292893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78856" y="2928934"/>
            <a:ext cx="10715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4757" y="3914778"/>
            <a:ext cx="57150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11633" y="386715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57686" y="4357694"/>
            <a:ext cx="10715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96380" y="4876810"/>
            <a:ext cx="101956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05681" y="4867285"/>
            <a:ext cx="86678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16389" name="文档" r:id="rId8" imgW="3839157" imgH="199115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748082" y="187641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96037" y="187165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72396" y="187165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15177" y="2633657"/>
            <a:ext cx="1248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7196" y="301942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33691" y="3781427"/>
            <a:ext cx="7607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80325" y="3781427"/>
            <a:ext cx="12388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8517" y="416719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62594" y="416243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62158" y="4919673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10502" y="4929198"/>
            <a:ext cx="1276395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58693" y="5305438"/>
            <a:ext cx="7607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2745888"/>
          <a:ext cx="8128000" cy="1620222"/>
        </p:xfrm>
        <a:graphic>
          <a:graphicData uri="http://schemas.openxmlformats.org/presentationml/2006/ole">
            <p:oleObj spid="_x0000_s17413" name="文档" r:id="rId8" imgW="3839157" imgH="76477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571876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2108894"/>
          <a:ext cx="8128000" cy="2894212"/>
        </p:xfrm>
        <a:graphic>
          <a:graphicData uri="http://schemas.openxmlformats.org/presentationml/2006/ole">
            <p:oleObj spid="_x0000_s18437" name="文档" r:id="rId8" imgW="3839157" imgH="136752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132486" y="350043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43636" y="3500438"/>
            <a:ext cx="8572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75494" y="400050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0430" y="450057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86446" y="450057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180908"/>
          <a:ext cx="8128000" cy="5177050"/>
        </p:xfrm>
        <a:graphic>
          <a:graphicData uri="http://schemas.openxmlformats.org/presentationml/2006/ole">
            <p:oleObj spid="_x0000_s1029" name="文档" r:id="rId3" imgW="4004808" imgH="25517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871910"/>
          <a:ext cx="8128000" cy="3368179"/>
        </p:xfrm>
        <a:graphic>
          <a:graphicData uri="http://schemas.openxmlformats.org/presentationml/2006/ole">
            <p:oleObj spid="_x0000_s19461" name="文档" r:id="rId8" imgW="3839157" imgH="159040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786050" y="250030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1114" y="250030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3553" y="3643314"/>
            <a:ext cx="1251245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25976" y="4538670"/>
            <a:ext cx="1214446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745087"/>
          <a:ext cx="8128000" cy="4255681"/>
        </p:xfrm>
        <a:graphic>
          <a:graphicData uri="http://schemas.openxmlformats.org/presentationml/2006/ole">
            <p:oleObj spid="_x0000_s20485" name="文档" r:id="rId8" imgW="4004808" imgH="20966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629566" y="311943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5463" y="312419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7797" y="3662364"/>
            <a:ext cx="66904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1593" y="3662364"/>
            <a:ext cx="135732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3306" y="400526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844" y="5643578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610707"/>
          <a:ext cx="8128000" cy="4390061"/>
        </p:xfrm>
        <a:graphic>
          <a:graphicData uri="http://schemas.openxmlformats.org/presentationml/2006/ole">
            <p:oleObj spid="_x0000_s21509" name="文档" r:id="rId5" imgW="3839157" imgH="20725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22534" name="文档" r:id="rId5" imgW="3839157" imgH="199115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42910" y="221455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3368448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596" y="4929198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2362682"/>
          <a:ext cx="8128000" cy="2386634"/>
        </p:xfrm>
        <a:graphic>
          <a:graphicData uri="http://schemas.openxmlformats.org/presentationml/2006/ole">
            <p:oleObj spid="_x0000_s23557" name="文档" r:id="rId5" imgW="3839157" imgH="11266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500174"/>
          <a:ext cx="8128000" cy="5116136"/>
        </p:xfrm>
        <a:graphic>
          <a:graphicData uri="http://schemas.openxmlformats.org/presentationml/2006/ole">
            <p:oleObj spid="_x0000_s24581" name="文档" r:id="rId5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5605" name="文档" r:id="rId5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508000" y="1536248"/>
          <a:ext cx="8128000" cy="4535958"/>
        </p:xfrm>
        <a:graphic>
          <a:graphicData uri="http://schemas.openxmlformats.org/presentationml/2006/ole">
            <p:oleObj spid="_x0000_s26630" name="文档" r:id="rId5" imgW="4004808" imgH="22356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7653" name="文档" r:id="rId5" imgW="3839157" imgH="144817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3929066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58" y="471488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1937458"/>
          <a:ext cx="8128000" cy="3237083"/>
        </p:xfrm>
        <a:graphic>
          <a:graphicData uri="http://schemas.openxmlformats.org/presentationml/2006/ole">
            <p:oleObj spid="_x0000_s28677" name="文档" r:id="rId5" imgW="3839157" imgH="15291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513294"/>
          <a:ext cx="8128000" cy="4916102"/>
        </p:xfrm>
        <a:graphic>
          <a:graphicData uri="http://schemas.openxmlformats.org/presentationml/2006/ole">
            <p:oleObj spid="_x0000_s2053" name="文档" r:id="rId8" imgW="4004808" imgH="242287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6224599" y="2314567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5012" y="3043235"/>
            <a:ext cx="147063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0760" y="3047997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9375" y="419100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6263" y="4567245"/>
            <a:ext cx="93284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87873" y="4572008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4968" y="4938723"/>
            <a:ext cx="905407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63179" y="5662628"/>
            <a:ext cx="22957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86569" y="5491177"/>
            <a:ext cx="21626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9701" name="文档" r:id="rId5" imgW="3839157" imgH="144817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2857496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4000504"/>
            <a:ext cx="8215370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665674"/>
          <a:ext cx="8128000" cy="4477970"/>
        </p:xfrm>
        <a:graphic>
          <a:graphicData uri="http://schemas.openxmlformats.org/presentationml/2006/ole">
            <p:oleObj spid="_x0000_s30725" name="文档" r:id="rId5" imgW="4004808" imgH="22064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2119669"/>
          <a:ext cx="8128000" cy="2872661"/>
        </p:xfrm>
        <a:graphic>
          <a:graphicData uri="http://schemas.openxmlformats.org/presentationml/2006/ole">
            <p:oleObj spid="_x0000_s31749" name="文档" r:id="rId5" imgW="4029656" imgH="14244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08000" y="1532403"/>
          <a:ext cx="8128000" cy="4047193"/>
        </p:xfrm>
        <a:graphic>
          <a:graphicData uri="http://schemas.openxmlformats.org/presentationml/2006/ole">
            <p:oleObj spid="_x0000_s32773" name="文档" r:id="rId5" imgW="3839157" imgH="19115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33797" name="文档" r:id="rId5" imgW="3839157" imgH="181004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4000504"/>
            <a:ext cx="8215370" cy="16430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34821" name="文档" r:id="rId8" imgW="3839157" imgH="108595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571876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96" y="428625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TextBox 3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35845" name="文档" r:id="rId8" imgW="3839157" imgH="108595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571876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158" y="428625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36869" name="文档" r:id="rId8" imgW="3839157" imgH="199115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4582894"/>
            <a:ext cx="8215370" cy="64294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158" y="531292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37893" name="文档" r:id="rId8" imgW="3839157" imgH="162893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738804"/>
            <a:ext cx="8215370" cy="115637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96" y="493872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508000" y="1301480"/>
          <a:ext cx="8128000" cy="4985040"/>
        </p:xfrm>
        <a:graphic>
          <a:graphicData uri="http://schemas.openxmlformats.org/presentationml/2006/ole">
            <p:oleObj spid="_x0000_s38917" name="文档" r:id="rId8" imgW="3839157" imgH="23548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346904"/>
          <a:ext cx="8128000" cy="5368244"/>
        </p:xfrm>
        <a:graphic>
          <a:graphicData uri="http://schemas.openxmlformats.org/presentationml/2006/ole">
            <p:oleObj spid="_x0000_s3078" name="文档" r:id="rId8" imgW="3839157" imgH="253593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338372" y="388620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0892" y="388620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7950" y="3890966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2580" y="4267206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6195" y="427196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92160" y="485776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43478" y="4852997"/>
            <a:ext cx="185738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6116" y="5334013"/>
            <a:ext cx="14287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57752" y="5357826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66826" y="635002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05725" y="6350020"/>
            <a:ext cx="20404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9941" name="文档" r:id="rId8" imgW="3839157" imgH="14481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508000" y="1402297"/>
          <a:ext cx="8128000" cy="4598471"/>
        </p:xfrm>
        <a:graphic>
          <a:graphicData uri="http://schemas.openxmlformats.org/presentationml/2006/ole">
            <p:oleObj spid="_x0000_s40965" name="文档" r:id="rId8" imgW="3839157" imgH="2172268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357562"/>
            <a:ext cx="8215370" cy="271464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745888"/>
          <a:ext cx="8128000" cy="1620222"/>
        </p:xfrm>
        <a:graphic>
          <a:graphicData uri="http://schemas.openxmlformats.org/presentationml/2006/ole">
            <p:oleObj spid="_x0000_s4101" name="文档" r:id="rId8" imgW="3839157" imgH="76477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500438"/>
            <a:ext cx="8215370" cy="100013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714066"/>
          <a:ext cx="8128000" cy="3683867"/>
        </p:xfrm>
        <a:graphic>
          <a:graphicData uri="http://schemas.openxmlformats.org/presentationml/2006/ole">
            <p:oleObj spid="_x0000_s8198" name="文档" r:id="rId8" imgW="8129245" imgH="368489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509691" y="2700332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3306" y="2700332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9596" y="2519356"/>
            <a:ext cx="66242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2273" y="2876546"/>
            <a:ext cx="42862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86697" y="2876546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5750" y="3752852"/>
            <a:ext cx="204788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5080" y="3752852"/>
            <a:ext cx="44603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28768" y="4448182"/>
            <a:ext cx="204788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72198" y="444818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2070389"/>
          <a:ext cx="8128000" cy="2971220"/>
        </p:xfrm>
        <a:graphic>
          <a:graphicData uri="http://schemas.openxmlformats.org/presentationml/2006/ole">
            <p:oleObj spid="_x0000_s9221" name="文档" r:id="rId8" imgW="8129245" imgH="297197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383242" y="3038472"/>
            <a:ext cx="138460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33860" y="3038472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7356" y="3377973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7343" y="3038472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53883" y="3925664"/>
            <a:ext cx="475795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6605" y="3919541"/>
            <a:ext cx="7905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32914" y="3914778"/>
            <a:ext cx="47108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2342593"/>
          <a:ext cx="8128000" cy="2426813"/>
        </p:xfrm>
        <a:graphic>
          <a:graphicData uri="http://schemas.openxmlformats.org/presentationml/2006/ole">
            <p:oleObj spid="_x0000_s10245" name="文档" r:id="rId8" imgW="8129245" imgH="24279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643314"/>
            <a:ext cx="8215370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2242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7107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2194610"/>
          <a:ext cx="8128000" cy="2722779"/>
        </p:xfrm>
        <a:graphic>
          <a:graphicData uri="http://schemas.openxmlformats.org/presentationml/2006/ole">
            <p:oleObj spid="_x0000_s5126" name="文档" r:id="rId8" imgW="3839157" imgH="128614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733662" y="3028947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05671" y="3409950"/>
            <a:ext cx="151520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96024" y="3420836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58082" y="341471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62218" y="3805240"/>
            <a:ext cx="154066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0797" y="4171955"/>
            <a:ext cx="152541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9482" y="4562483"/>
            <a:ext cx="131922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194</TotalTime>
  <Words>184</Words>
  <Application>Microsoft Office PowerPoint</Application>
  <PresentationFormat>全屏显示(4:3)</PresentationFormat>
  <Paragraphs>157</Paragraphs>
  <Slides>41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测控设计模板14新(1)</vt:lpstr>
      <vt:lpstr>文档</vt:lpstr>
      <vt:lpstr>第二节　主要自然灾害及其分布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49</cp:revision>
  <dcterms:created xsi:type="dcterms:W3CDTF">2014-03-10T02:44:47Z</dcterms:created>
  <dcterms:modified xsi:type="dcterms:W3CDTF">2017-08-28T07:58:27Z</dcterms:modified>
</cp:coreProperties>
</file>