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93" r:id="rId2"/>
    <p:sldId id="263" r:id="rId3"/>
    <p:sldId id="264" r:id="rId4"/>
    <p:sldId id="294" r:id="rId5"/>
    <p:sldId id="295" r:id="rId6"/>
    <p:sldId id="296" r:id="rId7"/>
    <p:sldId id="278" r:id="rId8"/>
    <p:sldId id="297" r:id="rId9"/>
    <p:sldId id="265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266" r:id="rId18"/>
    <p:sldId id="305" r:id="rId19"/>
    <p:sldId id="306" r:id="rId20"/>
    <p:sldId id="307" r:id="rId21"/>
    <p:sldId id="270" r:id="rId22"/>
    <p:sldId id="271" r:id="rId23"/>
    <p:sldId id="275" r:id="rId24"/>
    <p:sldId id="276" r:id="rId25"/>
    <p:sldId id="308" r:id="rId26"/>
    <p:sldId id="309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03" autoAdjust="0"/>
  </p:normalViewPr>
  <p:slideViewPr>
    <p:cSldViewPr showGuides="1">
      <p:cViewPr varScale="1">
        <p:scale>
          <a:sx n="46" d="100"/>
          <a:sy n="46" d="100"/>
        </p:scale>
        <p:origin x="-114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7" Type="http://schemas.openxmlformats.org/officeDocument/2006/relationships/slide" Target="../slides/slide2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7" Type="http://schemas.openxmlformats.org/officeDocument/2006/relationships/slide" Target="../slides/slide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6.png"/><Relationship Id="rId4" Type="http://schemas.openxmlformats.org/officeDocument/2006/relationships/slide" Target="../slides/slide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4"/>
            <a:chOff x="366968" y="1037557"/>
            <a:chExt cx="633507" cy="400495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1940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4"/>
            <a:chOff x="366968" y="1037557"/>
            <a:chExt cx="633507" cy="400495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545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545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4"/>
            <a:chOff x="366968" y="1037557"/>
            <a:chExt cx="633507" cy="400495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7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905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905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第三节　人类活动与自然灾害</a:t>
            </a: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5" Type="http://schemas.openxmlformats.org/officeDocument/2006/relationships/package" Target="../embeddings/Microsoft_Office_Word___16.docx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5" Type="http://schemas.openxmlformats.org/officeDocument/2006/relationships/package" Target="../embeddings/Microsoft_Office_Word___17.docx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5" Type="http://schemas.openxmlformats.org/officeDocument/2006/relationships/package" Target="../embeddings/Microsoft_Office_Word___18.docx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5" Type="http://schemas.openxmlformats.org/officeDocument/2006/relationships/package" Target="../embeddings/Microsoft_Office_Word___19.docx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第三节　人类活动与自然灾害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08000" y="1526180"/>
          <a:ext cx="8128000" cy="4903216"/>
        </p:xfrm>
        <a:graphic>
          <a:graphicData uri="http://schemas.openxmlformats.org/presentationml/2006/ole">
            <p:oleObj spid="_x0000_s9220" name="文档" r:id="rId5" imgW="4004808" imgH="24160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08000" y="2085362"/>
          <a:ext cx="8128000" cy="2941275"/>
        </p:xfrm>
        <a:graphic>
          <a:graphicData uri="http://schemas.openxmlformats.org/presentationml/2006/ole">
            <p:oleObj spid="_x0000_s10244" name="文档" r:id="rId5" imgW="3839157" imgH="13891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508000" y="1871910"/>
          <a:ext cx="8128000" cy="3368179"/>
        </p:xfrm>
        <a:graphic>
          <a:graphicData uri="http://schemas.openxmlformats.org/presentationml/2006/ole">
            <p:oleObj spid="_x0000_s11268" name="文档" r:id="rId5" imgW="3839157" imgH="159040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508000" y="1482971"/>
          <a:ext cx="8128000" cy="4517797"/>
        </p:xfrm>
        <a:graphic>
          <a:graphicData uri="http://schemas.openxmlformats.org/presentationml/2006/ole">
            <p:oleObj spid="_x0000_s12292" name="文档" r:id="rId5" imgW="3839157" imgH="21333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13317" name="文档" r:id="rId5" imgW="3839157" imgH="144817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508000" y="1571188"/>
          <a:ext cx="8128000" cy="4215266"/>
        </p:xfrm>
        <a:graphic>
          <a:graphicData uri="http://schemas.openxmlformats.org/presentationml/2006/ole">
            <p:oleObj spid="_x0000_s14340" name="文档" r:id="rId5" imgW="3839157" imgH="199115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508000" y="2214778"/>
          <a:ext cx="8128000" cy="2682442"/>
        </p:xfrm>
        <a:graphic>
          <a:graphicData uri="http://schemas.openxmlformats.org/presentationml/2006/ole">
            <p:oleObj spid="_x0000_s15364" name="文档" r:id="rId5" imgW="3839157" imgH="12670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508000" y="1610707"/>
          <a:ext cx="8128000" cy="4390061"/>
        </p:xfrm>
        <a:graphic>
          <a:graphicData uri="http://schemas.openxmlformats.org/presentationml/2006/ole">
            <p:oleObj spid="_x0000_s16388" name="文档" r:id="rId5" imgW="3839157" imgH="207253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4929198"/>
            <a:ext cx="8215370" cy="12144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08000" y="1446685"/>
          <a:ext cx="8128000" cy="4218628"/>
        </p:xfrm>
        <a:graphic>
          <a:graphicData uri="http://schemas.openxmlformats.org/presentationml/2006/ole">
            <p:oleObj spid="_x0000_s17412" name="文档" r:id="rId5" imgW="3839157" imgH="19929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08000" y="1539269"/>
          <a:ext cx="8128000" cy="4390061"/>
        </p:xfrm>
        <a:graphic>
          <a:graphicData uri="http://schemas.openxmlformats.org/presentationml/2006/ole">
            <p:oleObj spid="_x0000_s18436" name="文档" r:id="rId5" imgW="3839157" imgH="207253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8000" y="1000108"/>
          <a:ext cx="8128000" cy="5995324"/>
        </p:xfrm>
        <a:graphic>
          <a:graphicData uri="http://schemas.openxmlformats.org/presentationml/2006/ole">
            <p:oleObj spid="_x0000_s1028" name="文档" r:id="rId3" imgW="4004808" imgH="29546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508000" y="1545173"/>
          <a:ext cx="8128000" cy="4598471"/>
        </p:xfrm>
        <a:graphic>
          <a:graphicData uri="http://schemas.openxmlformats.org/presentationml/2006/ole">
            <p:oleObj spid="_x0000_s19460" name="文档" r:id="rId5" imgW="3839157" imgH="2172268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3857628"/>
            <a:ext cx="8215370" cy="221457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5548322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5476884" y="819372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2-3</a:t>
            </a:r>
            <a:endParaRPr lang="zh-CN" altLang="en-US" dirty="0"/>
          </a:p>
        </p:txBody>
      </p:sp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20" name="TextBox 19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508000" y="2406381"/>
          <a:ext cx="8128000" cy="2299236"/>
        </p:xfrm>
        <a:graphic>
          <a:graphicData uri="http://schemas.openxmlformats.org/presentationml/2006/ole">
            <p:oleObj spid="_x0000_s20484" name="文档" r:id="rId7" imgW="3839157" imgH="1085954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57158" y="3571876"/>
            <a:ext cx="8215370" cy="71438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5720" y="4345450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hlinkClick r:id="rId3" action="ppaction://hlinksldjump"/>
          </p:cNvPr>
          <p:cNvSpPr/>
          <p:nvPr/>
        </p:nvSpPr>
        <p:spPr>
          <a:xfrm>
            <a:off x="620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6" name="TextBox 35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2-3</a:t>
            </a:r>
            <a:endParaRPr lang="zh-CN" altLang="en-US" dirty="0"/>
          </a:p>
        </p:txBody>
      </p:sp>
      <p:sp>
        <p:nvSpPr>
          <p:cNvPr id="37" name="TextBox 3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38" name="TextBox 3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508000" y="1402297"/>
          <a:ext cx="8128000" cy="4598471"/>
        </p:xfrm>
        <a:graphic>
          <a:graphicData uri="http://schemas.openxmlformats.org/presentationml/2006/ole">
            <p:oleObj spid="_x0000_s21508" name="文档" r:id="rId7" imgW="3839157" imgH="217226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4429132"/>
            <a:ext cx="8215370" cy="114300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4282" y="5572140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6837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2-3</a:t>
            </a:r>
            <a:endParaRPr lang="zh-CN" altLang="en-US" dirty="0"/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8" name="TextBox 17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22532" name="文档" r:id="rId7" imgW="3839157" imgH="1810043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8596" y="3571876"/>
            <a:ext cx="8215370" cy="157163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7158" y="5072074"/>
            <a:ext cx="8215370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747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2-3</a:t>
            </a:r>
            <a:endParaRPr lang="zh-CN" altLang="en-US" dirty="0"/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508000" y="1484535"/>
          <a:ext cx="8128000" cy="4142928"/>
        </p:xfrm>
        <a:graphic>
          <a:graphicData uri="http://schemas.openxmlformats.org/presentationml/2006/ole">
            <p:oleObj spid="_x0000_s23556" name="文档" r:id="rId7" imgW="4004808" imgH="204192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747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2-3</a:t>
            </a:r>
            <a:endParaRPr lang="zh-CN" altLang="en-US" dirty="0"/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508000" y="1464246"/>
          <a:ext cx="8128000" cy="4465084"/>
        </p:xfrm>
        <a:graphic>
          <a:graphicData uri="http://schemas.openxmlformats.org/presentationml/2006/ole">
            <p:oleObj spid="_x0000_s24580" name="文档" r:id="rId7" imgW="4004808" imgH="220071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7472374" y="857232"/>
            <a:ext cx="3571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476884" y="811194"/>
            <a:ext cx="48923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6143636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2-3</a:t>
            </a:r>
            <a:endParaRPr lang="zh-CN" altLang="en-US" dirty="0"/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6786578" y="826040"/>
            <a:ext cx="4892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7429520" y="826040"/>
            <a:ext cx="48923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508000" y="1402297"/>
          <a:ext cx="8128000" cy="4598471"/>
        </p:xfrm>
        <a:graphic>
          <a:graphicData uri="http://schemas.openxmlformats.org/presentationml/2006/ole">
            <p:oleObj spid="_x0000_s25604" name="文档" r:id="rId7" imgW="3839157" imgH="217226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57158" y="3643314"/>
            <a:ext cx="8215370" cy="228601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8000" y="1530032"/>
          <a:ext cx="8128000" cy="4470736"/>
        </p:xfrm>
        <a:graphic>
          <a:graphicData uri="http://schemas.openxmlformats.org/presentationml/2006/ole">
            <p:oleObj spid="_x0000_s2052" name="文档" r:id="rId5" imgW="3839157" imgH="2111777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324141" y="2376480"/>
            <a:ext cx="990230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47897" y="2762245"/>
            <a:ext cx="1000132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66416" y="4143380"/>
            <a:ext cx="395831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57620" y="2762245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35888" y="4418246"/>
            <a:ext cx="630273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67185" y="5305438"/>
            <a:ext cx="428628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33255" y="5570779"/>
            <a:ext cx="420182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75626" y="5519752"/>
            <a:ext cx="1071570" cy="2524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08000" y="2340833"/>
          <a:ext cx="8128000" cy="2430334"/>
        </p:xfrm>
        <a:graphic>
          <a:graphicData uri="http://schemas.openxmlformats.org/presentationml/2006/ole">
            <p:oleObj spid="_x0000_s3076" name="文档" r:id="rId5" imgW="3839157" imgH="114716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00034" y="3643314"/>
            <a:ext cx="8215370" cy="142876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8000" y="2512268"/>
          <a:ext cx="8128000" cy="2087463"/>
        </p:xfrm>
        <a:graphic>
          <a:graphicData uri="http://schemas.openxmlformats.org/presentationml/2006/ole">
            <p:oleObj spid="_x0000_s4100" name="文档" r:id="rId5" imgW="3839157" imgH="98621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071670" y="2966348"/>
            <a:ext cx="1071570" cy="27188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52436" y="3263264"/>
            <a:ext cx="428628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25894" y="4247324"/>
            <a:ext cx="1071570" cy="21679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508000" y="1724006"/>
          <a:ext cx="8128000" cy="3663987"/>
        </p:xfrm>
        <a:graphic>
          <a:graphicData uri="http://schemas.openxmlformats.org/presentationml/2006/ole">
            <p:oleObj spid="_x0000_s5125" name="文档" r:id="rId5" imgW="3839157" imgH="173082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3857628"/>
            <a:ext cx="8215370" cy="185738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08000" y="1428736"/>
          <a:ext cx="8128000" cy="5231815"/>
        </p:xfrm>
        <a:graphic>
          <a:graphicData uri="http://schemas.openxmlformats.org/presentationml/2006/ole">
            <p:oleObj spid="_x0000_s6148" name="文档" r:id="rId5" imgW="4004808" imgH="257842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033834" y="3081335"/>
            <a:ext cx="928694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81644" y="3767140"/>
            <a:ext cx="928694" cy="214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90760" y="4076704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81512" y="4081467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34071" y="4081467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57488" y="4805372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19573" y="4805372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09810" y="5172087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52844" y="5172087"/>
            <a:ext cx="500066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17974" y="5549280"/>
            <a:ext cx="92869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51190" y="5546422"/>
            <a:ext cx="928694" cy="28575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508000" y="2532437"/>
          <a:ext cx="8128000" cy="2047125"/>
        </p:xfrm>
        <a:graphic>
          <a:graphicData uri="http://schemas.openxmlformats.org/presentationml/2006/ole">
            <p:oleObj spid="_x0000_s7172" name="文档" r:id="rId5" imgW="3839157" imgH="96605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3786190"/>
            <a:ext cx="8215370" cy="85725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508000" y="1419161"/>
          <a:ext cx="8128000" cy="5153111"/>
        </p:xfrm>
        <a:graphic>
          <a:graphicData uri="http://schemas.openxmlformats.org/presentationml/2006/ole">
            <p:oleObj spid="_x0000_s8196" name="文档" r:id="rId5" imgW="3839157" imgH="2434394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5500702"/>
            <a:ext cx="8215370" cy="114300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测控设计模板14新(1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测控设计模板14新(1)</Template>
  <TotalTime>177</TotalTime>
  <Words>86</Words>
  <Application>Microsoft Office PowerPoint</Application>
  <PresentationFormat>全屏显示(4:3)</PresentationFormat>
  <Paragraphs>61</Paragraphs>
  <Slides>26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测控设计模板14新(1)</vt:lpstr>
      <vt:lpstr>文档</vt:lpstr>
      <vt:lpstr>第三节　人类活动与自然灾害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微软用户</dc:creator>
  <cp:lastModifiedBy>Administrator</cp:lastModifiedBy>
  <cp:revision>46</cp:revision>
  <dcterms:created xsi:type="dcterms:W3CDTF">2014-03-10T02:44:47Z</dcterms:created>
  <dcterms:modified xsi:type="dcterms:W3CDTF">2017-08-28T09:58:15Z</dcterms:modified>
</cp:coreProperties>
</file>