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93" r:id="rId2"/>
    <p:sldId id="263" r:id="rId3"/>
    <p:sldId id="264" r:id="rId4"/>
    <p:sldId id="295" r:id="rId5"/>
    <p:sldId id="296" r:id="rId6"/>
    <p:sldId id="278" r:id="rId7"/>
    <p:sldId id="297" r:id="rId8"/>
    <p:sldId id="265" r:id="rId9"/>
    <p:sldId id="298" r:id="rId10"/>
    <p:sldId id="299" r:id="rId11"/>
    <p:sldId id="300" r:id="rId12"/>
    <p:sldId id="301" r:id="rId13"/>
    <p:sldId id="302" r:id="rId14"/>
    <p:sldId id="266" r:id="rId15"/>
    <p:sldId id="303" r:id="rId16"/>
    <p:sldId id="304" r:id="rId17"/>
    <p:sldId id="305" r:id="rId18"/>
    <p:sldId id="306" r:id="rId19"/>
    <p:sldId id="270" r:id="rId20"/>
    <p:sldId id="307" r:id="rId21"/>
    <p:sldId id="308" r:id="rId22"/>
    <p:sldId id="271" r:id="rId23"/>
    <p:sldId id="309" r:id="rId24"/>
    <p:sldId id="275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103" autoAdjust="0"/>
  </p:normalViewPr>
  <p:slideViewPr>
    <p:cSldViewPr showGuides="1">
      <p:cViewPr varScale="1">
        <p:scale>
          <a:sx n="46" d="100"/>
          <a:sy n="46" d="100"/>
        </p:scale>
        <p:origin x="-114" y="-5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2017-8-28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1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8.xml"/><Relationship Id="rId5" Type="http://schemas.openxmlformats.org/officeDocument/2006/relationships/slide" Target="../slides/slide3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1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8.xml"/><Relationship Id="rId5" Type="http://schemas.openxmlformats.org/officeDocument/2006/relationships/image" Target="../media/image6.png"/><Relationship Id="rId4" Type="http://schemas.openxmlformats.org/officeDocument/2006/relationships/slide" Target="../slides/slide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7" Type="http://schemas.openxmlformats.org/officeDocument/2006/relationships/slide" Target="../slides/slide1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6.png"/><Relationship Id="rId4" Type="http://schemas.openxmlformats.org/officeDocument/2006/relationships/slide" Target="../slides/slide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9.xml"/><Relationship Id="rId7" Type="http://schemas.openxmlformats.org/officeDocument/2006/relationships/slide" Target="../slides/slide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6.png"/><Relationship Id="rId4" Type="http://schemas.openxmlformats.org/officeDocument/2006/relationships/slide" Target="../slides/slide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 userDrawn="1"/>
        </p:nvGrpSpPr>
        <p:grpSpPr>
          <a:xfrm>
            <a:off x="4947050" y="29753"/>
            <a:ext cx="1148745" cy="584776"/>
            <a:chOff x="29482" y="1624653"/>
            <a:chExt cx="1148745" cy="487313"/>
          </a:xfrm>
        </p:grpSpPr>
        <p:sp>
          <p:nvSpPr>
            <p:cNvPr id="24" name="TextBox 23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5" name="TextBox 24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 userDrawn="1"/>
        </p:nvGrpSpPr>
        <p:grpSpPr>
          <a:xfrm>
            <a:off x="6167395" y="29754"/>
            <a:ext cx="1406154" cy="584776"/>
            <a:chOff x="29482" y="2276803"/>
            <a:chExt cx="1406154" cy="487313"/>
          </a:xfrm>
        </p:grpSpPr>
        <p:sp>
          <p:nvSpPr>
            <p:cNvPr id="27" name="TextBox 26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8" name="TextBox 27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7645150" y="29754"/>
            <a:ext cx="1175322" cy="584776"/>
            <a:chOff x="29482" y="2918863"/>
            <a:chExt cx="1175322" cy="487313"/>
          </a:xfrm>
        </p:grpSpPr>
        <p:sp>
          <p:nvSpPr>
            <p:cNvPr id="30" name="TextBox 29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1" name="TextBox 30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52164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29482" y="1624653"/>
              <a:ext cx="102463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ICHU ZHISHI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4"/>
            <a:chOff x="366968" y="1037557"/>
            <a:chExt cx="633507" cy="400495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7"/>
              <a:ext cx="142875" cy="133350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 userDrawn="1"/>
        </p:nvGrpSpPr>
        <p:grpSpPr>
          <a:xfrm>
            <a:off x="6167395" y="19402"/>
            <a:ext cx="1406154" cy="584776"/>
            <a:chOff x="29482" y="2276803"/>
            <a:chExt cx="1406154" cy="487313"/>
          </a:xfrm>
        </p:grpSpPr>
        <p:sp>
          <p:nvSpPr>
            <p:cNvPr id="29" name="TextBox 28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0" name="TextBox 29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7645150" y="19402"/>
            <a:ext cx="1175322" cy="584776"/>
            <a:chOff x="29482" y="2918863"/>
            <a:chExt cx="1175322" cy="487313"/>
          </a:xfrm>
        </p:grpSpPr>
        <p:sp>
          <p:nvSpPr>
            <p:cNvPr id="32" name="TextBox 31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3" name="TextBox 32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 userDrawn="1"/>
          </p:nvSpPr>
          <p:spPr>
            <a:xfrm>
              <a:off x="29482" y="2276803"/>
              <a:ext cx="140615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4"/>
            <a:chOff x="366968" y="1037557"/>
            <a:chExt cx="633507" cy="400495"/>
          </a:xfrm>
        </p:grpSpPr>
        <p:sp>
          <p:nvSpPr>
            <p:cNvPr id="22" name="TextBox 21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7"/>
              <a:ext cx="142875" cy="133350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 userDrawn="1"/>
        </p:nvGrpSpPr>
        <p:grpSpPr>
          <a:xfrm>
            <a:off x="4947050" y="5450"/>
            <a:ext cx="1148745" cy="584776"/>
            <a:chOff x="29482" y="1624653"/>
            <a:chExt cx="1148745" cy="487313"/>
          </a:xfrm>
        </p:grpSpPr>
        <p:sp>
          <p:nvSpPr>
            <p:cNvPr id="25" name="TextBox 24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6" name="TextBox 25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>
            <a:off x="7645150" y="5451"/>
            <a:ext cx="1175322" cy="584776"/>
            <a:chOff x="29482" y="2918863"/>
            <a:chExt cx="1175322" cy="487313"/>
          </a:xfrm>
        </p:grpSpPr>
        <p:sp>
          <p:nvSpPr>
            <p:cNvPr id="31" name="TextBox 30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2" name="TextBox 31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 userDrawn="1"/>
          </p:nvSpPr>
          <p:spPr>
            <a:xfrm>
              <a:off x="29482" y="2918863"/>
              <a:ext cx="11753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4"/>
            <a:chOff x="366968" y="1037557"/>
            <a:chExt cx="633507" cy="400495"/>
          </a:xfrm>
        </p:grpSpPr>
        <p:sp>
          <p:nvSpPr>
            <p:cNvPr id="17" name="TextBox 16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7"/>
              <a:ext cx="142875" cy="133350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 userDrawn="1"/>
        </p:nvGrpSpPr>
        <p:grpSpPr>
          <a:xfrm>
            <a:off x="4947050" y="9050"/>
            <a:ext cx="1148745" cy="584776"/>
            <a:chOff x="29482" y="1624653"/>
            <a:chExt cx="1148745" cy="487313"/>
          </a:xfrm>
        </p:grpSpPr>
        <p:sp>
          <p:nvSpPr>
            <p:cNvPr id="23" name="TextBox 22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4" name="TextBox 23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6167395" y="9051"/>
            <a:ext cx="1406154" cy="584776"/>
            <a:chOff x="29482" y="2276803"/>
            <a:chExt cx="1406154" cy="487313"/>
          </a:xfrm>
        </p:grpSpPr>
        <p:sp>
          <p:nvSpPr>
            <p:cNvPr id="26" name="TextBox 25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7" name="TextBox 26">
              <a:hlinkClick r:id="rId7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第二节　地震和台风灾害的防避</a:t>
            </a: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5" Type="http://schemas.openxmlformats.org/officeDocument/2006/relationships/package" Target="../embeddings/Microsoft_Office_Word___9.docx"/><Relationship Id="rId4" Type="http://schemas.openxmlformats.org/officeDocument/2006/relationships/slide" Target="slide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5" Type="http://schemas.openxmlformats.org/officeDocument/2006/relationships/package" Target="../embeddings/Microsoft_Office_Word___10.docx"/><Relationship Id="rId4" Type="http://schemas.openxmlformats.org/officeDocument/2006/relationships/slide" Target="slide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5" Type="http://schemas.openxmlformats.org/officeDocument/2006/relationships/package" Target="../embeddings/Microsoft_Office_Word___11.docx"/><Relationship Id="rId4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5" Type="http://schemas.openxmlformats.org/officeDocument/2006/relationships/package" Target="../embeddings/Microsoft_Office_Word___12.docx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5" Type="http://schemas.openxmlformats.org/officeDocument/2006/relationships/package" Target="../embeddings/Microsoft_Office_Word___13.docx"/><Relationship Id="rId4" Type="http://schemas.openxmlformats.org/officeDocument/2006/relationships/slide" Target="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5" Type="http://schemas.openxmlformats.org/officeDocument/2006/relationships/package" Target="../embeddings/Microsoft_Office_Word___14.docx"/><Relationship Id="rId4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5" Type="http://schemas.openxmlformats.org/officeDocument/2006/relationships/package" Target="../embeddings/Microsoft_Office_Word___15.docx"/><Relationship Id="rId4" Type="http://schemas.openxmlformats.org/officeDocument/2006/relationships/slide" Target="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5" Type="http://schemas.openxmlformats.org/officeDocument/2006/relationships/package" Target="../embeddings/Microsoft_Office_Word___16.docx"/><Relationship Id="rId4" Type="http://schemas.openxmlformats.org/officeDocument/2006/relationships/slide" Target="sl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5" Type="http://schemas.openxmlformats.org/officeDocument/2006/relationships/package" Target="../embeddings/Microsoft_Office_Word___17.docx"/><Relationship Id="rId4" Type="http://schemas.openxmlformats.org/officeDocument/2006/relationships/slide" Target="slide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package" Target="../embeddings/Microsoft_Office_Word___18.docx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package" Target="../embeddings/Microsoft_Office_Word___19.docx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package" Target="../embeddings/Microsoft_Office_Word___20.docx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package" Target="../embeddings/Microsoft_Office_Word___21.docx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package" Target="../embeddings/Microsoft_Office_Word___22.docx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package" Target="../embeddings/Microsoft_Office_Word___23.docx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__5.docx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Office_Word___7.docx"/><Relationship Id="rId4" Type="http://schemas.openxmlformats.org/officeDocument/2006/relationships/slide" Target="slide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5" Type="http://schemas.openxmlformats.org/officeDocument/2006/relationships/package" Target="../embeddings/Microsoft_Office_Word___8.docx"/><Relationship Id="rId4" Type="http://schemas.openxmlformats.org/officeDocument/2006/relationships/slide" Target="slide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第二节　地震和台风灾害的防避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9219" name="Object 3"/>
          <p:cNvGraphicFramePr>
            <a:graphicFrameLocks noChangeAspect="1"/>
          </p:cNvGraphicFramePr>
          <p:nvPr/>
        </p:nvGraphicFramePr>
        <p:xfrm>
          <a:off x="508000" y="1374642"/>
          <a:ext cx="8128000" cy="5411944"/>
        </p:xfrm>
        <a:graphic>
          <a:graphicData uri="http://schemas.openxmlformats.org/presentationml/2006/ole">
            <p:oleObj spid="_x0000_s9221" name="文档" r:id="rId5" imgW="3839157" imgH="255645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508000" y="1714811"/>
          <a:ext cx="8128000" cy="4214519"/>
        </p:xfrm>
        <a:graphic>
          <a:graphicData uri="http://schemas.openxmlformats.org/presentationml/2006/ole">
            <p:oleObj spid="_x0000_s10244" name="文档" r:id="rId5" imgW="4029656" imgH="208945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508000" y="1350265"/>
          <a:ext cx="8128000" cy="5364883"/>
        </p:xfrm>
        <a:graphic>
          <a:graphicData uri="http://schemas.openxmlformats.org/presentationml/2006/ole">
            <p:oleObj spid="_x0000_s11268" name="文档" r:id="rId5" imgW="3839157" imgH="253413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508000" y="2789588"/>
          <a:ext cx="8128000" cy="1532824"/>
        </p:xfrm>
        <a:graphic>
          <a:graphicData uri="http://schemas.openxmlformats.org/presentationml/2006/ole">
            <p:oleObj spid="_x0000_s12292" name="文档" r:id="rId5" imgW="3839157" imgH="724089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28596" y="4000504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714348" y="1456744"/>
          <a:ext cx="7715304" cy="5258404"/>
        </p:xfrm>
        <a:graphic>
          <a:graphicData uri="http://schemas.openxmlformats.org/presentationml/2006/ole">
            <p:oleObj spid="_x0000_s13316" name="文档" r:id="rId5" imgW="3839157" imgH="2615507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28596" y="4500570"/>
            <a:ext cx="8215370" cy="71438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8596" y="5643602"/>
            <a:ext cx="8215370" cy="128586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508000" y="1428736"/>
          <a:ext cx="8128000" cy="4928989"/>
        </p:xfrm>
        <a:graphic>
          <a:graphicData uri="http://schemas.openxmlformats.org/presentationml/2006/ole">
            <p:oleObj spid="_x0000_s14340" name="文档" r:id="rId5" imgW="4004808" imgH="242863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508000" y="1853405"/>
          <a:ext cx="8128000" cy="3405189"/>
        </p:xfrm>
        <a:graphic>
          <a:graphicData uri="http://schemas.openxmlformats.org/presentationml/2006/ole">
            <p:oleObj spid="_x0000_s15364" name="文档" r:id="rId5" imgW="4004808" imgH="167789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508000" y="1545173"/>
          <a:ext cx="8128000" cy="4598471"/>
        </p:xfrm>
        <a:graphic>
          <a:graphicData uri="http://schemas.openxmlformats.org/presentationml/2006/ole">
            <p:oleObj spid="_x0000_s16388" name="文档" r:id="rId5" imgW="3839157" imgH="217226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508000" y="1639970"/>
          <a:ext cx="8128000" cy="3832060"/>
        </p:xfrm>
        <a:graphic>
          <a:graphicData uri="http://schemas.openxmlformats.org/presentationml/2006/ole">
            <p:oleObj spid="_x0000_s17412" name="文档" r:id="rId5" imgW="3839157" imgH="1810043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28596" y="3500438"/>
            <a:ext cx="8215370" cy="164307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8596" y="5142154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5548322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>
            <a:hlinkClick r:id="rId3" action="ppaction://hlinksldjump"/>
          </p:cNvPr>
          <p:cNvSpPr txBox="1"/>
          <p:nvPr/>
        </p:nvSpPr>
        <p:spPr>
          <a:xfrm>
            <a:off x="5476884" y="819372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1-3</a:t>
            </a:r>
            <a:endParaRPr lang="zh-CN" altLang="en-US" dirty="0"/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4-5</a:t>
            </a:r>
            <a:endParaRPr lang="zh-CN" altLang="en-US" dirty="0"/>
          </a:p>
        </p:txBody>
      </p:sp>
      <p:sp>
        <p:nvSpPr>
          <p:cNvPr id="18" name="TextBox 17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508000" y="1639970"/>
          <a:ext cx="8128000" cy="3832060"/>
        </p:xfrm>
        <a:graphic>
          <a:graphicData uri="http://schemas.openxmlformats.org/presentationml/2006/ole">
            <p:oleObj spid="_x0000_s18436" name="文档" r:id="rId6" imgW="3839157" imgH="181004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508000" y="1139029"/>
          <a:ext cx="8128000" cy="5218929"/>
        </p:xfrm>
        <a:graphic>
          <a:graphicData uri="http://schemas.openxmlformats.org/presentationml/2006/ole">
            <p:oleObj spid="_x0000_s1028" name="文档" r:id="rId3" imgW="4004808" imgH="257229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5548322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>
            <a:hlinkClick r:id="rId3" action="ppaction://hlinksldjump"/>
          </p:cNvPr>
          <p:cNvSpPr txBox="1"/>
          <p:nvPr/>
        </p:nvSpPr>
        <p:spPr>
          <a:xfrm>
            <a:off x="5476884" y="819372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1-3</a:t>
            </a:r>
            <a:endParaRPr lang="zh-CN" altLang="en-US" dirty="0"/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4-5</a:t>
            </a:r>
            <a:endParaRPr lang="zh-CN" altLang="en-US" dirty="0"/>
          </a:p>
        </p:txBody>
      </p:sp>
      <p:sp>
        <p:nvSpPr>
          <p:cNvPr id="18" name="TextBox 17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508000" y="1831573"/>
          <a:ext cx="8128000" cy="3448854"/>
        </p:xfrm>
        <a:graphic>
          <a:graphicData uri="http://schemas.openxmlformats.org/presentationml/2006/ole">
            <p:oleObj spid="_x0000_s19460" name="文档" r:id="rId6" imgW="3839157" imgH="162893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5548322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>
            <a:hlinkClick r:id="rId3" action="ppaction://hlinksldjump"/>
          </p:cNvPr>
          <p:cNvSpPr txBox="1"/>
          <p:nvPr/>
        </p:nvSpPr>
        <p:spPr>
          <a:xfrm>
            <a:off x="5476884" y="819372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1-3</a:t>
            </a:r>
            <a:endParaRPr lang="zh-CN" altLang="en-US" dirty="0"/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4-5</a:t>
            </a:r>
            <a:endParaRPr lang="zh-CN" altLang="en-US" dirty="0"/>
          </a:p>
        </p:txBody>
      </p:sp>
      <p:sp>
        <p:nvSpPr>
          <p:cNvPr id="18" name="TextBox 17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508000" y="2023176"/>
          <a:ext cx="8128000" cy="3065648"/>
        </p:xfrm>
        <a:graphic>
          <a:graphicData uri="http://schemas.openxmlformats.org/presentationml/2006/ole">
            <p:oleObj spid="_x0000_s20484" name="文档" r:id="rId6" imgW="3839157" imgH="1448178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428596" y="4714884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>
            <a:hlinkClick r:id="rId3" action="ppaction://hlinksldjump"/>
          </p:cNvPr>
          <p:cNvSpPr/>
          <p:nvPr/>
        </p:nvSpPr>
        <p:spPr>
          <a:xfrm>
            <a:off x="620237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1-3</a:t>
            </a:r>
            <a:endParaRPr lang="zh-CN" altLang="en-US" dirty="0"/>
          </a:p>
        </p:txBody>
      </p:sp>
      <p:sp>
        <p:nvSpPr>
          <p:cNvPr id="36" name="TextBox 35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4-5</a:t>
            </a:r>
            <a:endParaRPr lang="zh-CN" altLang="en-US" dirty="0"/>
          </a:p>
        </p:txBody>
      </p:sp>
      <p:sp>
        <p:nvSpPr>
          <p:cNvPr id="37" name="TextBox 36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508000" y="1448367"/>
          <a:ext cx="8128000" cy="4215266"/>
        </p:xfrm>
        <a:graphic>
          <a:graphicData uri="http://schemas.openxmlformats.org/presentationml/2006/ole">
            <p:oleObj spid="_x0000_s21508" name="文档" r:id="rId6" imgW="3839157" imgH="199115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>
            <a:hlinkClick r:id="rId3" action="ppaction://hlinksldjump"/>
          </p:cNvPr>
          <p:cNvSpPr/>
          <p:nvPr/>
        </p:nvSpPr>
        <p:spPr>
          <a:xfrm>
            <a:off x="620237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1-3</a:t>
            </a:r>
            <a:endParaRPr lang="zh-CN" altLang="en-US" dirty="0"/>
          </a:p>
        </p:txBody>
      </p:sp>
      <p:sp>
        <p:nvSpPr>
          <p:cNvPr id="36" name="TextBox 35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4-5</a:t>
            </a:r>
            <a:endParaRPr lang="zh-CN" altLang="en-US" dirty="0"/>
          </a:p>
        </p:txBody>
      </p:sp>
      <p:sp>
        <p:nvSpPr>
          <p:cNvPr id="37" name="TextBox 36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508000" y="2597985"/>
          <a:ext cx="8128000" cy="1916030"/>
        </p:xfrm>
        <a:graphic>
          <a:graphicData uri="http://schemas.openxmlformats.org/presentationml/2006/ole">
            <p:oleObj spid="_x0000_s22532" name="文档" r:id="rId6" imgW="3839157" imgH="905202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428596" y="4143380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hlinkClick r:id="rId3" action="ppaction://hlinksldjump"/>
          </p:cNvPr>
          <p:cNvSpPr/>
          <p:nvPr/>
        </p:nvSpPr>
        <p:spPr>
          <a:xfrm>
            <a:off x="683737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1-3</a:t>
            </a:r>
            <a:endParaRPr lang="zh-CN" altLang="en-US" dirty="0"/>
          </a:p>
        </p:txBody>
      </p:sp>
      <p:sp>
        <p:nvSpPr>
          <p:cNvPr id="14" name="TextBox 13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4-5</a:t>
            </a:r>
            <a:endParaRPr lang="zh-CN" altLang="en-US" dirty="0"/>
          </a:p>
        </p:txBody>
      </p:sp>
      <p:sp>
        <p:nvSpPr>
          <p:cNvPr id="17" name="TextBox 16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23555" name="Object 3"/>
          <p:cNvGraphicFramePr>
            <a:graphicFrameLocks noChangeAspect="1"/>
          </p:cNvGraphicFramePr>
          <p:nvPr/>
        </p:nvGraphicFramePr>
        <p:xfrm>
          <a:off x="508000" y="1357298"/>
          <a:ext cx="8128000" cy="5153111"/>
        </p:xfrm>
        <a:graphic>
          <a:graphicData uri="http://schemas.openxmlformats.org/presentationml/2006/ole">
            <p:oleObj spid="_x0000_s23557" name="文档" r:id="rId6" imgW="3839157" imgH="2434394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428596" y="3857628"/>
            <a:ext cx="8215370" cy="1571636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8596" y="5286388"/>
            <a:ext cx="8215370" cy="135732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508000" y="1497422"/>
          <a:ext cx="8128000" cy="4117155"/>
        </p:xfrm>
        <a:graphic>
          <a:graphicData uri="http://schemas.openxmlformats.org/presentationml/2006/ole">
            <p:oleObj spid="_x0000_s2052" name="文档" r:id="rId5" imgW="4004808" imgH="2029322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133715" y="2724145"/>
            <a:ext cx="1143008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5839" y="3067047"/>
            <a:ext cx="28575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649" y="3409950"/>
            <a:ext cx="785818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53214" y="2914646"/>
            <a:ext cx="928694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96011" y="3262311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62673" y="3600451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56101" y="4681546"/>
            <a:ext cx="1143008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948636" y="4300543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348293" y="4648208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508000" y="2083746"/>
          <a:ext cx="8128000" cy="2944507"/>
        </p:xfrm>
        <a:graphic>
          <a:graphicData uri="http://schemas.openxmlformats.org/presentationml/2006/ole">
            <p:oleObj spid="_x0000_s3076" name="文档" r:id="rId5" imgW="4004808" imgH="1451059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633781" y="3567113"/>
            <a:ext cx="214314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19361" y="3919541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1022" y="2865433"/>
            <a:ext cx="1143008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29586" y="3567113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97803" y="3914778"/>
            <a:ext cx="443783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15021" y="4262443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508000" y="1571612"/>
          <a:ext cx="8128000" cy="4901002"/>
        </p:xfrm>
        <a:graphic>
          <a:graphicData uri="http://schemas.openxmlformats.org/presentationml/2006/ole">
            <p:oleObj spid="_x0000_s4100" name="文档" r:id="rId5" imgW="3839157" imgH="2314493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828781" y="2000240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34348" y="2000240"/>
            <a:ext cx="566742" cy="27781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6221" y="2421383"/>
            <a:ext cx="566742" cy="27781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14942" y="2843208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19837" y="3690939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10114" y="4448182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40073" y="5405451"/>
            <a:ext cx="73602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15008" y="5890550"/>
            <a:ext cx="1071570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508000" y="1554252"/>
          <a:ext cx="8128000" cy="4003495"/>
        </p:xfrm>
        <a:graphic>
          <a:graphicData uri="http://schemas.openxmlformats.org/presentationml/2006/ole">
            <p:oleObj spid="_x0000_s5124" name="文档" r:id="rId5" imgW="3839157" imgH="1889977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699497" y="2387592"/>
            <a:ext cx="102975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9948" y="2779934"/>
            <a:ext cx="216268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19283" y="2769048"/>
            <a:ext cx="234187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13705" y="2786058"/>
            <a:ext cx="231868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72132" y="3714752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19573" y="4214818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81723" y="4214818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06900" y="5196852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962792" y="5204472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508000" y="2532437"/>
          <a:ext cx="8128000" cy="2047125"/>
        </p:xfrm>
        <a:graphic>
          <a:graphicData uri="http://schemas.openxmlformats.org/presentationml/2006/ole">
            <p:oleObj spid="_x0000_s6148" name="文档" r:id="rId5" imgW="3839157" imgH="966052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57158" y="3786190"/>
            <a:ext cx="8215370" cy="135732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508000" y="1418342"/>
          <a:ext cx="8128000" cy="5368244"/>
        </p:xfrm>
        <a:graphic>
          <a:graphicData uri="http://schemas.openxmlformats.org/presentationml/2006/ole">
            <p:oleObj spid="_x0000_s7173" name="文档" r:id="rId5" imgW="3839157" imgH="253593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508000" y="1639970"/>
          <a:ext cx="8128000" cy="3832060"/>
        </p:xfrm>
        <a:graphic>
          <a:graphicData uri="http://schemas.openxmlformats.org/presentationml/2006/ole">
            <p:oleObj spid="_x0000_s8196" name="文档" r:id="rId5" imgW="3839157" imgH="1810043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28596" y="2370877"/>
            <a:ext cx="8215370" cy="12144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0034" y="4000504"/>
            <a:ext cx="8215370" cy="171451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测控设计模板14新(1)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测控设计模板14新(1)</Template>
  <TotalTime>142</TotalTime>
  <Words>74</Words>
  <Application>Microsoft Office PowerPoint</Application>
  <PresentationFormat>全屏显示(4:3)</PresentationFormat>
  <Paragraphs>51</Paragraphs>
  <Slides>24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测控设计模板14新(1)</vt:lpstr>
      <vt:lpstr>文档</vt:lpstr>
      <vt:lpstr>第二节　地震和台风灾害的防避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</dc:title>
  <dc:creator>微软用户</dc:creator>
  <cp:lastModifiedBy>Administrator</cp:lastModifiedBy>
  <cp:revision>47</cp:revision>
  <dcterms:created xsi:type="dcterms:W3CDTF">2014-03-10T02:44:47Z</dcterms:created>
  <dcterms:modified xsi:type="dcterms:W3CDTF">2017-08-28T08:04:21Z</dcterms:modified>
</cp:coreProperties>
</file>