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72" r:id="rId2"/>
    <p:sldId id="265" r:id="rId3"/>
    <p:sldId id="285" r:id="rId4"/>
    <p:sldId id="270" r:id="rId5"/>
    <p:sldId id="273" r:id="rId6"/>
    <p:sldId id="274" r:id="rId7"/>
    <p:sldId id="275" r:id="rId8"/>
    <p:sldId id="276" r:id="rId9"/>
    <p:sldId id="277" r:id="rId10"/>
    <p:sldId id="278" r:id="rId11"/>
    <p:sldId id="279" r:id="rId12"/>
    <p:sldId id="280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C0C0C0"/>
    <a:srgbClr val="4F81BD"/>
    <a:srgbClr val="333333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78" autoAdjust="0"/>
  </p:normalViewPr>
  <p:slideViewPr>
    <p:cSldViewPr showGuides="1">
      <p:cViewPr varScale="1">
        <p:scale>
          <a:sx n="46" d="100"/>
          <a:sy n="46" d="100"/>
        </p:scale>
        <p:origin x="-114" y="-5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2017-8-28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4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 userDrawn="1"/>
        </p:nvGrpSpPr>
        <p:grpSpPr>
          <a:xfrm>
            <a:off x="6167395" y="29754"/>
            <a:ext cx="1406154" cy="584776"/>
            <a:chOff x="29482" y="2276803"/>
            <a:chExt cx="1406154" cy="487313"/>
          </a:xfrm>
        </p:grpSpPr>
        <p:sp>
          <p:nvSpPr>
            <p:cNvPr id="27" name="TextBox 26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28" name="TextBox 27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9" name="组合 28"/>
          <p:cNvGrpSpPr/>
          <p:nvPr userDrawn="1"/>
        </p:nvGrpSpPr>
        <p:grpSpPr>
          <a:xfrm>
            <a:off x="7645150" y="29754"/>
            <a:ext cx="1175322" cy="584776"/>
            <a:chOff x="29482" y="2918863"/>
            <a:chExt cx="1175322" cy="487313"/>
          </a:xfrm>
        </p:grpSpPr>
        <p:sp>
          <p:nvSpPr>
            <p:cNvPr id="30" name="TextBox 29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1" name="TextBox 30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 userDrawn="1"/>
        </p:nvGrpSpPr>
        <p:grpSpPr>
          <a:xfrm>
            <a:off x="6167395" y="19397"/>
            <a:ext cx="1406154" cy="584775"/>
            <a:chOff x="29482" y="2276803"/>
            <a:chExt cx="1406154" cy="487313"/>
          </a:xfrm>
        </p:grpSpPr>
        <p:sp>
          <p:nvSpPr>
            <p:cNvPr id="29" name="TextBox 28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0" name="TextBox 29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1" name="组合 30"/>
          <p:cNvGrpSpPr/>
          <p:nvPr userDrawn="1"/>
        </p:nvGrpSpPr>
        <p:grpSpPr>
          <a:xfrm>
            <a:off x="7645150" y="19402"/>
            <a:ext cx="1175322" cy="584776"/>
            <a:chOff x="29482" y="2918863"/>
            <a:chExt cx="1175322" cy="487313"/>
          </a:xfrm>
        </p:grpSpPr>
        <p:sp>
          <p:nvSpPr>
            <p:cNvPr id="32" name="TextBox 31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3" name="TextBox 32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6197901" y="-27384"/>
            <a:ext cx="1443037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291213" y="2460637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知识网络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32" name="TextBox 31">
            <a:hlinkClick r:id="rId4" action="ppaction://hlinksldjump"/>
          </p:cNvPr>
          <p:cNvSpPr txBox="1"/>
          <p:nvPr userDrawn="1"/>
        </p:nvSpPr>
        <p:spPr>
          <a:xfrm>
            <a:off x="7773645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543337" y="-27384"/>
            <a:ext cx="1443037" cy="880109"/>
            <a:chOff x="11613" y="2907777"/>
            <a:chExt cx="1443037" cy="733424"/>
          </a:xfrm>
        </p:grpSpPr>
        <p:pic>
          <p:nvPicPr>
            <p:cNvPr id="10" name="图片 9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12" name="TextBox 11">
              <a:hlinkClick r:id="rId3" action="ppaction://hlinksldjump"/>
            </p:cNvPr>
            <p:cNvSpPr txBox="1"/>
            <p:nvPr userDrawn="1"/>
          </p:nvSpPr>
          <p:spPr>
            <a:xfrm>
              <a:off x="241921" y="3131349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黑体" panose="02010600030101010101" pitchFamily="2" charset="-122"/>
                  <a:ea typeface="黑体" panose="02010600030101010101" pitchFamily="2" charset="-122"/>
                  <a:cs typeface="+mn-cs"/>
                </a:rPr>
                <a:t>核心归纳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0030101010101" pitchFamily="2" charset="-122"/>
                <a:ea typeface="黑体" panose="02010600030101010101" pitchFamily="2" charset="-122"/>
                <a:cs typeface="+mn-cs"/>
              </a:endParaRPr>
            </a:p>
          </p:txBody>
        </p:sp>
      </p:grpSp>
      <p:sp>
        <p:nvSpPr>
          <p:cNvPr id="27" name="TextBox 26">
            <a:hlinkClick r:id="rId4" action="ppaction://hlinksldjump"/>
          </p:cNvPr>
          <p:cNvSpPr txBox="1"/>
          <p:nvPr userDrawn="1"/>
        </p:nvSpPr>
        <p:spPr>
          <a:xfrm>
            <a:off x="6477501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0030101010101" pitchFamily="2" charset="-122"/>
                <a:ea typeface="黑体" panose="02010600030101010101" pitchFamily="2" charset="-122"/>
                <a:cs typeface="+mn-cs"/>
              </a:rPr>
              <a:t>知识网络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0030101010101" pitchFamily="2" charset="-122"/>
              <a:ea typeface="黑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14853766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1600" i="0" kern="1200" dirty="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rPr>
              <a:t>本章</a:t>
            </a:r>
            <a:r>
              <a:rPr lang="zh-CN" altLang="zh-CN" sz="1600" i="0" kern="1200" dirty="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rPr>
              <a:t>整合</a:t>
            </a: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61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9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0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1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8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本章</a:t>
            </a:r>
            <a:r>
              <a:rPr lang="zh-CN" altLang="zh-CN" smtClean="0"/>
              <a:t>整合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1491153988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508000" y="2406381"/>
          <a:ext cx="8128000" cy="2299236"/>
        </p:xfrm>
        <a:graphic>
          <a:graphicData uri="http://schemas.openxmlformats.org/presentationml/2006/ole">
            <p:oleObj spid="_x0000_s9218" name="文档" r:id="rId3" imgW="3839157" imgH="108595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42848182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508000" y="1101490"/>
          <a:ext cx="8128000" cy="5327906"/>
        </p:xfrm>
        <a:graphic>
          <a:graphicData uri="http://schemas.openxmlformats.org/presentationml/2006/ole">
            <p:oleObj spid="_x0000_s10242" name="文档" r:id="rId3" imgW="3839157" imgH="251576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42848182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508000" y="1831573"/>
          <a:ext cx="8128000" cy="3448854"/>
        </p:xfrm>
        <a:graphic>
          <a:graphicData uri="http://schemas.openxmlformats.org/presentationml/2006/ole">
            <p:oleObj spid="_x0000_s11266" name="文档" r:id="rId3" imgW="3839157" imgH="1628931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28596" y="3786190"/>
            <a:ext cx="8215370" cy="171451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2848182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1705014" y="1000148"/>
          <a:ext cx="5733971" cy="5715000"/>
        </p:xfrm>
        <a:graphic>
          <a:graphicData uri="http://schemas.openxmlformats.org/presentationml/2006/ole">
            <p:oleObj spid="_x0000_s1026" name="文档" r:id="rId3" imgW="3839157" imgH="382532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1" name="Object 3"/>
          <p:cNvGraphicFramePr>
            <a:graphicFrameLocks noChangeAspect="1"/>
          </p:cNvGraphicFramePr>
          <p:nvPr/>
        </p:nvGraphicFramePr>
        <p:xfrm>
          <a:off x="508000" y="1850060"/>
          <a:ext cx="8128000" cy="3411879"/>
        </p:xfrm>
        <a:graphic>
          <a:graphicData uri="http://schemas.openxmlformats.org/presentationml/2006/ole">
            <p:oleObj spid="_x0000_s2051" name="文档" r:id="rId3" imgW="3839157" imgH="161056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508000" y="1044992"/>
          <a:ext cx="8128000" cy="5022015"/>
        </p:xfrm>
        <a:graphic>
          <a:graphicData uri="http://schemas.openxmlformats.org/presentationml/2006/ole">
            <p:oleObj spid="_x0000_s3074" name="文档" r:id="rId3" imgW="3839157" imgH="237210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42848182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508000" y="1019781"/>
          <a:ext cx="8128000" cy="5072436"/>
        </p:xfrm>
        <a:graphic>
          <a:graphicData uri="http://schemas.openxmlformats.org/presentationml/2006/ole">
            <p:oleObj spid="_x0000_s4098" name="文档" r:id="rId3" imgW="3839157" imgH="239550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42848182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508000" y="1639970"/>
          <a:ext cx="8128000" cy="3832060"/>
        </p:xfrm>
        <a:graphic>
          <a:graphicData uri="http://schemas.openxmlformats.org/presentationml/2006/ole">
            <p:oleObj spid="_x0000_s5122" name="文档" r:id="rId3" imgW="3839157" imgH="181004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42848182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508000" y="1063480"/>
          <a:ext cx="8128000" cy="4985040"/>
        </p:xfrm>
        <a:graphic>
          <a:graphicData uri="http://schemas.openxmlformats.org/presentationml/2006/ole">
            <p:oleObj spid="_x0000_s6146" name="文档" r:id="rId3" imgW="3839157" imgH="235482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42848182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508000" y="2214778"/>
          <a:ext cx="8128000" cy="2682442"/>
        </p:xfrm>
        <a:graphic>
          <a:graphicData uri="http://schemas.openxmlformats.org/presentationml/2006/ole">
            <p:oleObj spid="_x0000_s7170" name="文档" r:id="rId3" imgW="3839157" imgH="1267066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28596" y="3786190"/>
            <a:ext cx="8215370" cy="135732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2848182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508000" y="1236595"/>
          <a:ext cx="8128000" cy="4638809"/>
        </p:xfrm>
        <a:graphic>
          <a:graphicData uri="http://schemas.openxmlformats.org/presentationml/2006/ole">
            <p:oleObj spid="_x0000_s8194" name="文档" r:id="rId3" imgW="3839157" imgH="219099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42848182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35</TotalTime>
  <Words>2</Words>
  <Application>Microsoft Office PowerPoint</Application>
  <PresentationFormat>全屏显示(4:3)</PresentationFormat>
  <Paragraphs>1</Paragraphs>
  <Slides>12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测控设计模板14新</vt:lpstr>
      <vt:lpstr>文档</vt:lpstr>
      <vt:lpstr>本章整合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25</cp:revision>
  <dcterms:created xsi:type="dcterms:W3CDTF">2014-03-10T01:26:03Z</dcterms:created>
  <dcterms:modified xsi:type="dcterms:W3CDTF">2017-08-28T08:04:48Z</dcterms:modified>
</cp:coreProperties>
</file>