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3" r:id="rId2"/>
    <p:sldId id="274" r:id="rId3"/>
    <p:sldId id="263" r:id="rId4"/>
    <p:sldId id="264" r:id="rId5"/>
    <p:sldId id="293" r:id="rId6"/>
    <p:sldId id="294" r:id="rId7"/>
    <p:sldId id="295" r:id="rId8"/>
    <p:sldId id="278" r:id="rId9"/>
    <p:sldId id="296" r:id="rId10"/>
    <p:sldId id="297" r:id="rId11"/>
    <p:sldId id="279" r:id="rId12"/>
    <p:sldId id="298" r:id="rId13"/>
    <p:sldId id="265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266" r:id="rId22"/>
    <p:sldId id="306" r:id="rId23"/>
    <p:sldId id="307" r:id="rId24"/>
    <p:sldId id="308" r:id="rId25"/>
    <p:sldId id="269" r:id="rId26"/>
    <p:sldId id="309" r:id="rId27"/>
    <p:sldId id="310" r:id="rId28"/>
    <p:sldId id="311" r:id="rId29"/>
    <p:sldId id="312" r:id="rId30"/>
    <p:sldId id="313" r:id="rId31"/>
    <p:sldId id="270" r:id="rId32"/>
    <p:sldId id="271" r:id="rId33"/>
    <p:sldId id="275" r:id="rId34"/>
    <p:sldId id="276" r:id="rId35"/>
    <p:sldId id="314" r:id="rId36"/>
    <p:sldId id="277" r:id="rId37"/>
    <p:sldId id="315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7" Type="http://schemas.openxmlformats.org/officeDocument/2006/relationships/slide" Target="../slides/slide1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第一节　自然灾害及其特点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Office_Word___28.docx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9" Type="http://schemas.openxmlformats.org/officeDocument/2006/relationships/package" Target="../embeddings/Microsoft_Office_Word___29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9" Type="http://schemas.openxmlformats.org/officeDocument/2006/relationships/package" Target="../embeddings/Microsoft_Office_Word___30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9" Type="http://schemas.openxmlformats.org/officeDocument/2006/relationships/package" Target="../embeddings/Microsoft_Office_Word___31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9" Type="http://schemas.openxmlformats.org/officeDocument/2006/relationships/package" Target="../embeddings/Microsoft_Office_Word___32.docx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9" Type="http://schemas.openxmlformats.org/officeDocument/2006/relationships/package" Target="../embeddings/Microsoft_Office_Word___33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5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9" Type="http://schemas.openxmlformats.org/officeDocument/2006/relationships/package" Target="../embeddings/Microsoft_Office_Word___34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5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9" Type="http://schemas.openxmlformats.org/officeDocument/2006/relationships/package" Target="../embeddings/Microsoft_Office_Word___3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第一章　自然灾害概述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340833"/>
          <a:ext cx="8128000" cy="2430334"/>
        </p:xfrm>
        <a:graphic>
          <a:graphicData uri="http://schemas.openxmlformats.org/presentationml/2006/ole">
            <p:oleObj spid="_x0000_s8196" name="文档" r:id="rId6" imgW="3839157" imgH="114716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571876"/>
            <a:ext cx="8215370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2577816"/>
          <a:ext cx="8128000" cy="1956367"/>
        </p:xfrm>
        <a:graphic>
          <a:graphicData uri="http://schemas.openxmlformats.org/presentationml/2006/ole">
            <p:oleObj spid="_x0000_s9220" name="文档" r:id="rId6" imgW="3839157" imgH="92392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471723" y="304799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2844" y="341471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8150" y="341471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7673" y="379571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7677" y="418624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0245" name="文档" r:id="rId6" imgW="3839157" imgH="140929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3786190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516613"/>
          <a:ext cx="8128000" cy="4769907"/>
        </p:xfrm>
        <a:graphic>
          <a:graphicData uri="http://schemas.openxmlformats.org/presentationml/2006/ole">
            <p:oleObj spid="_x0000_s11268" name="文档" r:id="rId6" imgW="3839157" imgH="225328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5572140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430120"/>
          <a:ext cx="8128000" cy="5499342"/>
        </p:xfrm>
        <a:graphic>
          <a:graphicData uri="http://schemas.openxmlformats.org/presentationml/2006/ole">
            <p:oleObj spid="_x0000_s12292" name="文档" r:id="rId6" imgW="3839157" imgH="25967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500174"/>
          <a:ext cx="8128000" cy="5196811"/>
        </p:xfrm>
        <a:graphic>
          <a:graphicData uri="http://schemas.openxmlformats.org/presentationml/2006/ole">
            <p:oleObj spid="_x0000_s13316" name="文档" r:id="rId6" imgW="3839157" imgH="24545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580382"/>
          <a:ext cx="8128000" cy="4777576"/>
        </p:xfrm>
        <a:graphic>
          <a:graphicData uri="http://schemas.openxmlformats.org/presentationml/2006/ole">
            <p:oleObj spid="_x0000_s14340" name="文档" r:id="rId6" imgW="4004808" imgH="2354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719314"/>
          <a:ext cx="8128000" cy="4281454"/>
        </p:xfrm>
        <a:graphic>
          <a:graphicData uri="http://schemas.openxmlformats.org/presentationml/2006/ole">
            <p:oleObj spid="_x0000_s15364" name="文档" r:id="rId6" imgW="4004808" imgH="21092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655849"/>
          <a:ext cx="8128000" cy="4059167"/>
        </p:xfrm>
        <a:graphic>
          <a:graphicData uri="http://schemas.openxmlformats.org/presentationml/2006/ole">
            <p:oleObj spid="_x0000_s16389" name="文档" r:id="rId6" imgW="4004808" imgH="20005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710045"/>
          <a:ext cx="8128000" cy="3691909"/>
        </p:xfrm>
        <a:graphic>
          <a:graphicData uri="http://schemas.openxmlformats.org/presentationml/2006/ole">
            <p:oleObj spid="_x0000_s17412" name="文档" r:id="rId6" imgW="4004808" imgH="18197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第一节　自然灾害及其特点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421703"/>
          <a:ext cx="8128000" cy="5364883"/>
        </p:xfrm>
        <a:graphic>
          <a:graphicData uri="http://schemas.openxmlformats.org/presentationml/2006/ole">
            <p:oleObj spid="_x0000_s18436" name="文档" r:id="rId6" imgW="3839157" imgH="253413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4511456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720" y="5643578"/>
            <a:ext cx="8215370" cy="12144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928662" y="1408352"/>
          <a:ext cx="7286676" cy="5306796"/>
        </p:xfrm>
        <a:graphic>
          <a:graphicData uri="http://schemas.openxmlformats.org/presentationml/2006/ole">
            <p:oleObj spid="_x0000_s19460" name="文档" r:id="rId6" imgW="3839157" imgH="279625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85720" y="4714884"/>
            <a:ext cx="8215370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282" y="5357826"/>
            <a:ext cx="8215370" cy="15001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142976" y="1391512"/>
          <a:ext cx="6858048" cy="5323636"/>
        </p:xfrm>
        <a:graphic>
          <a:graphicData uri="http://schemas.openxmlformats.org/presentationml/2006/ole">
            <p:oleObj spid="_x0000_s20484" name="文档" r:id="rId6" imgW="3839157" imgH="29791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1532403"/>
          <a:ext cx="8128000" cy="4047193"/>
        </p:xfrm>
        <a:graphic>
          <a:graphicData uri="http://schemas.openxmlformats.org/presentationml/2006/ole">
            <p:oleObj spid="_x0000_s21509" name="文档" r:id="rId6" imgW="3839157" imgH="19115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519157"/>
          <a:ext cx="8128000" cy="4981677"/>
        </p:xfrm>
        <a:graphic>
          <a:graphicData uri="http://schemas.openxmlformats.org/presentationml/2006/ole">
            <p:oleObj spid="_x0000_s22532" name="文档" r:id="rId6" imgW="3839157" imgH="235302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5000636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282" y="607220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714348" y="1428736"/>
          <a:ext cx="7715304" cy="5338172"/>
        </p:xfrm>
        <a:graphic>
          <a:graphicData uri="http://schemas.openxmlformats.org/presentationml/2006/ole">
            <p:oleObj spid="_x0000_s23556" name="文档" r:id="rId6" imgW="3839157" imgH="265619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481535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58" y="5643578"/>
            <a:ext cx="8215370" cy="12144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519737"/>
          <a:ext cx="8128000" cy="4909659"/>
        </p:xfrm>
        <a:graphic>
          <a:graphicData uri="http://schemas.openxmlformats.org/presentationml/2006/ole">
            <p:oleObj spid="_x0000_s24580" name="文档" r:id="rId6" imgW="4004808" imgH="24192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516751"/>
          <a:ext cx="8128000" cy="4078497"/>
        </p:xfrm>
        <a:graphic>
          <a:graphicData uri="http://schemas.openxmlformats.org/presentationml/2006/ole">
            <p:oleObj spid="_x0000_s25604" name="文档" r:id="rId6" imgW="4004808" imgH="2010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1430940"/>
          <a:ext cx="8128000" cy="5284208"/>
        </p:xfrm>
        <a:graphic>
          <a:graphicData uri="http://schemas.openxmlformats.org/presentationml/2006/ole">
            <p:oleObj spid="_x0000_s26628" name="文档" r:id="rId6" imgW="3839157" imgH="24952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2725720"/>
          <a:ext cx="8128000" cy="1660559"/>
        </p:xfrm>
        <a:graphic>
          <a:graphicData uri="http://schemas.openxmlformats.org/presentationml/2006/ole">
            <p:oleObj spid="_x0000_s27652" name="文档" r:id="rId6" imgW="3839157" imgH="7849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168588"/>
          <a:ext cx="8128000" cy="5260808"/>
        </p:xfrm>
        <a:graphic>
          <a:graphicData uri="http://schemas.openxmlformats.org/presentationml/2006/ole">
            <p:oleObj spid="_x0000_s1028" name="文档" r:id="rId3" imgW="4004808" imgH="25924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08000" y="1421703"/>
          <a:ext cx="8128000" cy="5364883"/>
        </p:xfrm>
        <a:graphic>
          <a:graphicData uri="http://schemas.openxmlformats.org/presentationml/2006/ole">
            <p:oleObj spid="_x0000_s28677" name="文档" r:id="rId6" imgW="3839157" imgH="253413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4857760"/>
            <a:ext cx="8215370" cy="150019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58" y="642939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TextBox 10">
            <a:hlinkClick r:id="rId8" action="ppaction://hlinksldjump"/>
          </p:cNvPr>
          <p:cNvSpPr txBox="1"/>
          <p:nvPr/>
        </p:nvSpPr>
        <p:spPr>
          <a:xfrm>
            <a:off x="8572528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9700" name="文档" r:id="rId9" imgW="3839157" imgH="1448178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28596" y="4000504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596" y="464344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8" action="ppaction://hlinksldjump"/>
          </p:cNvPr>
          <p:cNvSpPr txBox="1"/>
          <p:nvPr/>
        </p:nvSpPr>
        <p:spPr>
          <a:xfrm>
            <a:off x="8572528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30724" name="文档" r:id="rId9" imgW="3839157" imgH="1628931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357158" y="4143380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85776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9" name="TextBox 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572528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1473735"/>
          <a:ext cx="8128000" cy="4598471"/>
        </p:xfrm>
        <a:graphic>
          <a:graphicData uri="http://schemas.openxmlformats.org/presentationml/2006/ole">
            <p:oleObj spid="_x0000_s31748" name="文档" r:id="rId9" imgW="3839157" imgH="2172268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57158" y="4143380"/>
            <a:ext cx="4143404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158" y="4572008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643578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TextBox 7">
            <a:hlinkClick r:id="rId8" action="ppaction://hlinksldjump"/>
          </p:cNvPr>
          <p:cNvSpPr txBox="1"/>
          <p:nvPr/>
        </p:nvSpPr>
        <p:spPr>
          <a:xfrm>
            <a:off x="8572528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32772" name="文档" r:id="rId9" imgW="3839157" imgH="905202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85720" y="371475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20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TextBox 7">
            <a:hlinkClick r:id="rId8" action="ppaction://hlinksldjump"/>
          </p:cNvPr>
          <p:cNvSpPr txBox="1"/>
          <p:nvPr/>
        </p:nvSpPr>
        <p:spPr>
          <a:xfrm>
            <a:off x="8572528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3796" name="文档" r:id="rId9" imgW="3839157" imgH="1448178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28596" y="3929066"/>
            <a:ext cx="8215370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20" y="471488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71540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8" name="TextBox 7">
            <a:hlinkClick r:id="rId8" action="ppaction://hlinksldjump"/>
          </p:cNvPr>
          <p:cNvSpPr txBox="1"/>
          <p:nvPr/>
        </p:nvSpPr>
        <p:spPr>
          <a:xfrm>
            <a:off x="8654796" y="828204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8000" y="1350265"/>
          <a:ext cx="8128000" cy="5364883"/>
        </p:xfrm>
        <a:graphic>
          <a:graphicData uri="http://schemas.openxmlformats.org/presentationml/2006/ole">
            <p:oleObj spid="_x0000_s34820" name="文档" r:id="rId9" imgW="3839157" imgH="25341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71540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8" name="TextBox 7">
            <a:hlinkClick r:id="rId8" action="ppaction://hlinksldjump"/>
          </p:cNvPr>
          <p:cNvSpPr txBox="1"/>
          <p:nvPr/>
        </p:nvSpPr>
        <p:spPr>
          <a:xfrm>
            <a:off x="8654796" y="828204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5844" name="文档" r:id="rId9" imgW="3839157" imgH="1448178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28596" y="3143248"/>
            <a:ext cx="8215370" cy="200026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917289"/>
          <a:ext cx="8128000" cy="3277420"/>
        </p:xfrm>
        <a:graphic>
          <a:graphicData uri="http://schemas.openxmlformats.org/presentationml/2006/ole">
            <p:oleObj spid="_x0000_s2052" name="文档" r:id="rId6" imgW="3839157" imgH="154827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841160" y="2306630"/>
            <a:ext cx="714380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4788" y="2298692"/>
            <a:ext cx="100013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7972" y="2298692"/>
            <a:ext cx="876476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094" y="2690807"/>
            <a:ext cx="357190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9764" y="3224211"/>
            <a:ext cx="171451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10205" y="3714752"/>
            <a:ext cx="561979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62541" y="4214818"/>
            <a:ext cx="561979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8636" y="4762509"/>
            <a:ext cx="100013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3077" name="文档" r:id="rId6" imgW="3839157" imgH="96605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3786190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446685"/>
          <a:ext cx="8128000" cy="4218628"/>
        </p:xfrm>
        <a:graphic>
          <a:graphicData uri="http://schemas.openxmlformats.org/presentationml/2006/ole">
            <p:oleObj spid="_x0000_s4100" name="文档" r:id="rId6" imgW="3839157" imgH="199295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286380" y="1919277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4528" y="3421380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3670" y="3865248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4528" y="3809050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10552" y="5357826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56760" y="5357826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320664"/>
          <a:ext cx="8128000" cy="2470671"/>
        </p:xfrm>
        <a:graphic>
          <a:graphicData uri="http://schemas.openxmlformats.org/presentationml/2006/ole">
            <p:oleObj spid="_x0000_s5124" name="文档" r:id="rId6" imgW="3839157" imgH="116732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85720" y="4071942"/>
            <a:ext cx="8215370" cy="100013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514072"/>
          <a:ext cx="8128000" cy="4558134"/>
        </p:xfrm>
        <a:graphic>
          <a:graphicData uri="http://schemas.openxmlformats.org/presentationml/2006/ole">
            <p:oleObj spid="_x0000_s6148" name="文档" r:id="rId6" imgW="3839157" imgH="215246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678137" y="2152641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9190" y="2571744"/>
            <a:ext cx="1000132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0377" y="3954239"/>
            <a:ext cx="128588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0417" y="4581533"/>
            <a:ext cx="128588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89478" y="5429264"/>
            <a:ext cx="200026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7172" name="文档" r:id="rId6" imgW="3839157" imgH="144817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632449" y="2447918"/>
            <a:ext cx="743315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7686" y="244315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4203" y="244791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7422" y="3209923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6457" y="3209923"/>
            <a:ext cx="150019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3593" y="4363817"/>
            <a:ext cx="73114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63374" y="4724409"/>
            <a:ext cx="101013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159</TotalTime>
  <Words>181</Words>
  <Application>Microsoft Office PowerPoint</Application>
  <PresentationFormat>全屏显示(4:3)</PresentationFormat>
  <Paragraphs>125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测控设计模板14新(1)</vt:lpstr>
      <vt:lpstr>文档</vt:lpstr>
      <vt:lpstr>第一章　自然灾害概述</vt:lpstr>
      <vt:lpstr>第一节　自然灾害及其特点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48</cp:revision>
  <dcterms:created xsi:type="dcterms:W3CDTF">2014-03-10T02:44:47Z</dcterms:created>
  <dcterms:modified xsi:type="dcterms:W3CDTF">2017-08-28T07:58:07Z</dcterms:modified>
</cp:coreProperties>
</file>