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74" r:id="rId3"/>
    <p:sldId id="263" r:id="rId4"/>
    <p:sldId id="264" r:id="rId5"/>
    <p:sldId id="295" r:id="rId6"/>
    <p:sldId id="296" r:id="rId7"/>
    <p:sldId id="297" r:id="rId8"/>
    <p:sldId id="278" r:id="rId9"/>
    <p:sldId id="298" r:id="rId10"/>
    <p:sldId id="299" r:id="rId11"/>
    <p:sldId id="265" r:id="rId12"/>
    <p:sldId id="300" r:id="rId13"/>
    <p:sldId id="301" r:id="rId14"/>
    <p:sldId id="302" r:id="rId15"/>
    <p:sldId id="303" r:id="rId16"/>
    <p:sldId id="266" r:id="rId17"/>
    <p:sldId id="304" r:id="rId18"/>
    <p:sldId id="305" r:id="rId19"/>
    <p:sldId id="306" r:id="rId20"/>
    <p:sldId id="307" r:id="rId21"/>
    <p:sldId id="308" r:id="rId22"/>
    <p:sldId id="309" r:id="rId23"/>
    <p:sldId id="270" r:id="rId24"/>
    <p:sldId id="310" r:id="rId25"/>
    <p:sldId id="271" r:id="rId26"/>
    <p:sldId id="275" r:id="rId27"/>
    <p:sldId id="276" r:id="rId28"/>
    <p:sldId id="311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7" Type="http://schemas.openxmlformats.org/officeDocument/2006/relationships/slide" Target="../slides/slide1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第一节　中国防灾减灾的主要手段、成就和对策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第三章　防灾与减灾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8196" name="文档" r:id="rId5" imgW="3839157" imgH="96605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786190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428736"/>
          <a:ext cx="8128000" cy="5153111"/>
        </p:xfrm>
        <a:graphic>
          <a:graphicData uri="http://schemas.openxmlformats.org/presentationml/2006/ole">
            <p:oleObj spid="_x0000_s9220" name="文档" r:id="rId5" imgW="3839157" imgH="243439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0034" y="5072074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58" y="621508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1179451" y="1412540"/>
          <a:ext cx="6785098" cy="5588360"/>
        </p:xfrm>
        <a:graphic>
          <a:graphicData uri="http://schemas.openxmlformats.org/presentationml/2006/ole">
            <p:oleObj spid="_x0000_s10244" name="文档" r:id="rId5" imgW="4004808" imgH="32989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430940"/>
          <a:ext cx="8128000" cy="5284208"/>
        </p:xfrm>
        <a:graphic>
          <a:graphicData uri="http://schemas.openxmlformats.org/presentationml/2006/ole">
            <p:oleObj spid="_x0000_s11269" name="文档" r:id="rId5" imgW="3839157" imgH="24952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571612"/>
          <a:ext cx="8128000" cy="4819456"/>
        </p:xfrm>
        <a:graphic>
          <a:graphicData uri="http://schemas.openxmlformats.org/presentationml/2006/ole">
            <p:oleObj spid="_x0000_s12293" name="文档" r:id="rId5" imgW="4004808" imgH="23753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616611"/>
          <a:ext cx="8128000" cy="4598471"/>
        </p:xfrm>
        <a:graphic>
          <a:graphicData uri="http://schemas.openxmlformats.org/presentationml/2006/ole">
            <p:oleObj spid="_x0000_s13316" name="文档" r:id="rId5" imgW="3839157" imgH="217226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500438"/>
            <a:ext cx="8215370" cy="278608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1402380"/>
          <a:ext cx="8128000" cy="5455644"/>
        </p:xfrm>
        <a:graphic>
          <a:graphicData uri="http://schemas.openxmlformats.org/presentationml/2006/ole">
            <p:oleObj spid="_x0000_s14340" name="文档" r:id="rId5" imgW="3839157" imgH="25766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5364" name="文档" r:id="rId5" imgW="3839157" imgH="90520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429000"/>
            <a:ext cx="8215370" cy="1285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659794"/>
          <a:ext cx="8128000" cy="4555288"/>
        </p:xfrm>
        <a:graphic>
          <a:graphicData uri="http://schemas.openxmlformats.org/presentationml/2006/ole">
            <p:oleObj spid="_x0000_s16388" name="文档" r:id="rId5" imgW="4004808" imgH="22446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438375"/>
          <a:ext cx="8128000" cy="5348211"/>
        </p:xfrm>
        <a:graphic>
          <a:graphicData uri="http://schemas.openxmlformats.org/presentationml/2006/ole">
            <p:oleObj spid="_x0000_s17412" name="文档" r:id="rId5" imgW="4029656" imgH="26507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14620"/>
            <a:ext cx="6203032" cy="932684"/>
          </a:xfrm>
        </p:spPr>
        <p:txBody>
          <a:bodyPr/>
          <a:lstStyle/>
          <a:p>
            <a:r>
              <a:rPr lang="zh-CN" altLang="zh-CN" dirty="0" smtClean="0"/>
              <a:t>第一节　中国防灾减灾的主要手段、成就和对策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15966" y="1500174"/>
          <a:ext cx="8128000" cy="5072436"/>
        </p:xfrm>
        <a:graphic>
          <a:graphicData uri="http://schemas.openxmlformats.org/presentationml/2006/ole">
            <p:oleObj spid="_x0000_s18436" name="文档" r:id="rId5" imgW="3839157" imgH="23955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19460" name="文档" r:id="rId5" imgW="3839157" imgH="108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0484" name="文档" r:id="rId5" imgW="3839157" imgH="144817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571876"/>
            <a:ext cx="8215370" cy="192882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278827"/>
          <a:ext cx="8128000" cy="5364883"/>
        </p:xfrm>
        <a:graphic>
          <a:graphicData uri="http://schemas.openxmlformats.org/presentationml/2006/ole">
            <p:oleObj spid="_x0000_s21508" name="文档" r:id="rId7" imgW="3839157" imgH="25341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22532" name="文档" r:id="rId7" imgW="3839157" imgH="72408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00050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3556" name="文档" r:id="rId7" imgW="3839157" imgH="108595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35769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4580" name="文档" r:id="rId7" imgW="3839157" imgH="108595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92906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428625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376281"/>
          <a:ext cx="8128000" cy="4981677"/>
        </p:xfrm>
        <a:graphic>
          <a:graphicData uri="http://schemas.openxmlformats.org/presentationml/2006/ole">
            <p:oleObj spid="_x0000_s25604" name="文档" r:id="rId7" imgW="3839157" imgH="23530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6629" name="文档" r:id="rId7" imgW="3839157" imgH="108595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643314"/>
            <a:ext cx="8215370" cy="150019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000108"/>
          <a:ext cx="8128000" cy="5995324"/>
        </p:xfrm>
        <a:graphic>
          <a:graphicData uri="http://schemas.openxmlformats.org/presentationml/2006/ole">
            <p:oleObj spid="_x0000_s1028" name="文档" r:id="rId3" imgW="4004808" imgH="29546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381365"/>
          <a:ext cx="8128000" cy="5405221"/>
        </p:xfrm>
        <a:graphic>
          <a:graphicData uri="http://schemas.openxmlformats.org/presentationml/2006/ole">
            <p:oleObj spid="_x0000_s2052" name="文档" r:id="rId5" imgW="3839157" imgH="255321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67119" y="2224079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0804" y="2224079"/>
            <a:ext cx="728739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8992" y="260984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5312" y="260984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9124" y="375285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272" y="413385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4255" y="4895860"/>
            <a:ext cx="73602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05074" y="528638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8713" y="5291150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8904" y="6022540"/>
            <a:ext cx="1000132" cy="3159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350265"/>
          <a:ext cx="8128000" cy="5364883"/>
        </p:xfrm>
        <a:graphic>
          <a:graphicData uri="http://schemas.openxmlformats.org/presentationml/2006/ole">
            <p:oleObj spid="_x0000_s3076" name="文档" r:id="rId5" imgW="3839157" imgH="253413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672145" y="177640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2383" y="216216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4107" y="2924171"/>
            <a:ext cx="102975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9113" y="3690939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3372" y="482442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9816" y="596743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9170" y="636272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16424" y="636272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745888"/>
          <a:ext cx="8128000" cy="1620222"/>
        </p:xfrm>
        <a:graphic>
          <a:graphicData uri="http://schemas.openxmlformats.org/presentationml/2006/ole">
            <p:oleObj spid="_x0000_s4100" name="文档" r:id="rId5" imgW="3839157" imgH="76477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571876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5124" name="文档" r:id="rId5" imgW="3839157" imgH="90520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964133" y="3028947"/>
            <a:ext cx="274602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682964"/>
          <a:ext cx="8128000" cy="4174928"/>
        </p:xfrm>
        <a:graphic>
          <a:graphicData uri="http://schemas.openxmlformats.org/presentationml/2006/ole">
            <p:oleObj spid="_x0000_s6148" name="文档" r:id="rId5" imgW="3839157" imgH="197135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084502" y="307181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4744" y="399256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5162" y="449263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8926" y="500539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7796" y="497999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5160" y="5506826"/>
            <a:ext cx="164307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7172" name="文档" r:id="rId5" imgW="3839157" imgH="161056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10648" y="2450640"/>
            <a:ext cx="157163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7554" y="2928934"/>
            <a:ext cx="157163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9361" y="3857628"/>
            <a:ext cx="102023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6516" y="385762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71736" y="435769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4735" y="435769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134</TotalTime>
  <Words>90</Words>
  <Application>Microsoft Office PowerPoint</Application>
  <PresentationFormat>全屏显示(4:3)</PresentationFormat>
  <Paragraphs>64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测控设计模板14新(1)</vt:lpstr>
      <vt:lpstr>文档</vt:lpstr>
      <vt:lpstr>第三章　防灾与减灾</vt:lpstr>
      <vt:lpstr>第一节　中国防灾减灾的主要手段、成就和对策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45</cp:revision>
  <dcterms:created xsi:type="dcterms:W3CDTF">2014-03-10T02:44:47Z</dcterms:created>
  <dcterms:modified xsi:type="dcterms:W3CDTF">2017-08-28T08:04:02Z</dcterms:modified>
</cp:coreProperties>
</file>