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2" r:id="rId2"/>
    <p:sldId id="265" r:id="rId3"/>
    <p:sldId id="270" r:id="rId4"/>
    <p:sldId id="273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C0C0C0"/>
    <a:srgbClr val="4F81BD"/>
    <a:srgbClr val="333333"/>
    <a:srgbClr val="5F5F5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78" autoAdjust="0"/>
  </p:normalViewPr>
  <p:slideViewPr>
    <p:cSldViewPr showGuides="1">
      <p:cViewPr varScale="1">
        <p:scale>
          <a:sx n="46" d="100"/>
          <a:sy n="46" d="100"/>
        </p:scale>
        <p:origin x="-114" y="-5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2017-8-28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 userDrawn="1"/>
        </p:nvGrpSpPr>
        <p:grpSpPr>
          <a:xfrm>
            <a:off x="6167395" y="29754"/>
            <a:ext cx="1406154" cy="584776"/>
            <a:chOff x="29482" y="2276803"/>
            <a:chExt cx="1406154" cy="487313"/>
          </a:xfrm>
        </p:grpSpPr>
        <p:sp>
          <p:nvSpPr>
            <p:cNvPr id="27" name="TextBox 26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8" name="TextBox 27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7645150" y="29754"/>
            <a:ext cx="1175322" cy="584776"/>
            <a:chOff x="29482" y="2918863"/>
            <a:chExt cx="1175322" cy="487313"/>
          </a:xfrm>
        </p:grpSpPr>
        <p:sp>
          <p:nvSpPr>
            <p:cNvPr id="30" name="TextBox 29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1" name="TextBox 30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 userDrawn="1"/>
        </p:nvGrpSpPr>
        <p:grpSpPr>
          <a:xfrm>
            <a:off x="6167395" y="19397"/>
            <a:ext cx="1406154" cy="584775"/>
            <a:chOff x="29482" y="2276803"/>
            <a:chExt cx="1406154" cy="487313"/>
          </a:xfrm>
        </p:grpSpPr>
        <p:sp>
          <p:nvSpPr>
            <p:cNvPr id="29" name="TextBox 28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0" name="TextBox 29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7645150" y="19402"/>
            <a:ext cx="1175322" cy="584776"/>
            <a:chOff x="29482" y="2918863"/>
            <a:chExt cx="1175322" cy="487313"/>
          </a:xfrm>
        </p:grpSpPr>
        <p:sp>
          <p:nvSpPr>
            <p:cNvPr id="32" name="TextBox 31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3" name="TextBox 32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7901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91213" y="2460637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知识网络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2" name="TextBox 31">
            <a:hlinkClick r:id="rId4" action="ppaction://hlinksldjump"/>
          </p:cNvPr>
          <p:cNvSpPr txBox="1"/>
          <p:nvPr userDrawn="1"/>
        </p:nvSpPr>
        <p:spPr>
          <a:xfrm>
            <a:off x="7773645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2" name="TextBox 11">
              <a:hlinkClick r:id="rId3" action="ppaction://hlinksldjump"/>
            </p:cNvPr>
            <p:cNvSpPr txBox="1"/>
            <p:nvPr userDrawn="1"/>
          </p:nvSpPr>
          <p:spPr>
            <a:xfrm>
              <a:off x="241921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0030101010101" pitchFamily="2" charset="-122"/>
                  <a:ea typeface="黑体" panose="02010600030101010101" pitchFamily="2" charset="-122"/>
                  <a:cs typeface="+mn-cs"/>
                </a:rPr>
                <a:t>核心归纳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</a:endParaRPr>
            </a:p>
          </p:txBody>
        </p:sp>
      </p:grpSp>
      <p:sp>
        <p:nvSpPr>
          <p:cNvPr id="27" name="TextBox 26">
            <a:hlinkClick r:id="rId4" action="ppaction://hlinksldjump"/>
          </p:cNvPr>
          <p:cNvSpPr txBox="1"/>
          <p:nvPr userDrawn="1"/>
        </p:nvSpPr>
        <p:spPr>
          <a:xfrm>
            <a:off x="6477501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知识网络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0030101010101" pitchFamily="2" charset="-122"/>
              <a:ea typeface="黑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14853766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i="0" kern="1200" dirty="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本章</a:t>
            </a:r>
            <a:r>
              <a:rPr lang="zh-CN" altLang="zh-CN" sz="1600" i="0" kern="1200" dirty="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整合</a:t>
            </a:r>
          </a:p>
        </p:txBody>
      </p:sp>
    </p:spTree>
    <p:extLst>
      <p:ext uri="{BB962C8B-B14F-4D97-AF65-F5344CB8AC3E}">
        <p14:creationId xmlns=""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61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本章</a:t>
            </a:r>
            <a:r>
              <a:rPr lang="zh-CN" altLang="zh-CN" smtClean="0"/>
              <a:t>整合</a:t>
            </a:r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1491153988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508000" y="1915609"/>
          <a:ext cx="8128000" cy="3280781"/>
        </p:xfrm>
        <a:graphic>
          <a:graphicData uri="http://schemas.openxmlformats.org/presentationml/2006/ole">
            <p:oleObj spid="_x0000_s9218" name="文档" r:id="rId3" imgW="3839157" imgH="1549716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4284818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508000" y="1255084"/>
          <a:ext cx="8128000" cy="4601832"/>
        </p:xfrm>
        <a:graphic>
          <a:graphicData uri="http://schemas.openxmlformats.org/presentationml/2006/ole">
            <p:oleObj spid="_x0000_s10242" name="文档" r:id="rId3" imgW="3839157" imgH="2174068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4284818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7" name="Object 3"/>
          <p:cNvGraphicFramePr>
            <a:graphicFrameLocks noChangeAspect="1"/>
          </p:cNvGraphicFramePr>
          <p:nvPr/>
        </p:nvGraphicFramePr>
        <p:xfrm>
          <a:off x="508000" y="948558"/>
          <a:ext cx="8128000" cy="5623714"/>
        </p:xfrm>
        <a:graphic>
          <a:graphicData uri="http://schemas.openxmlformats.org/presentationml/2006/ole">
            <p:oleObj spid="_x0000_s11267" name="文档" r:id="rId3" imgW="3839157" imgH="2656194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4284818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508000" y="2406381"/>
          <a:ext cx="8128000" cy="2299236"/>
        </p:xfrm>
        <a:graphic>
          <a:graphicData uri="http://schemas.openxmlformats.org/presentationml/2006/ole">
            <p:oleObj spid="_x0000_s12290" name="文档" r:id="rId3" imgW="3839157" imgH="1085954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4284818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508000" y="2023176"/>
          <a:ext cx="8128000" cy="3065648"/>
        </p:xfrm>
        <a:graphic>
          <a:graphicData uri="http://schemas.openxmlformats.org/presentationml/2006/ole">
            <p:oleObj spid="_x0000_s13314" name="文档" r:id="rId3" imgW="3839157" imgH="1448178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4284818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847459" y="1000148"/>
          <a:ext cx="5449081" cy="5715000"/>
        </p:xfrm>
        <a:graphic>
          <a:graphicData uri="http://schemas.openxmlformats.org/presentationml/2006/ole">
            <p:oleObj spid="_x0000_s1026" name="文档" r:id="rId3" imgW="3839157" imgH="4026598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689121501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508000" y="1255084"/>
          <a:ext cx="8128000" cy="4601832"/>
        </p:xfrm>
        <a:graphic>
          <a:graphicData uri="http://schemas.openxmlformats.org/presentationml/2006/ole">
            <p:oleObj spid="_x0000_s2050" name="文档" r:id="rId3" imgW="3839157" imgH="2172628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4284818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508000" y="1105498"/>
          <a:ext cx="8128000" cy="4901002"/>
        </p:xfrm>
        <a:graphic>
          <a:graphicData uri="http://schemas.openxmlformats.org/presentationml/2006/ole">
            <p:oleObj spid="_x0000_s3074" name="文档" r:id="rId3" imgW="3839157" imgH="2314493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4284818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508000" y="1831573"/>
          <a:ext cx="8128000" cy="3448854"/>
        </p:xfrm>
        <a:graphic>
          <a:graphicData uri="http://schemas.openxmlformats.org/presentationml/2006/ole">
            <p:oleObj spid="_x0000_s4098" name="文档" r:id="rId3" imgW="3839157" imgH="1628931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4284818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508000" y="2597985"/>
          <a:ext cx="8128000" cy="1916030"/>
        </p:xfrm>
        <a:graphic>
          <a:graphicData uri="http://schemas.openxmlformats.org/presentationml/2006/ole">
            <p:oleObj spid="_x0000_s5122" name="文档" r:id="rId3" imgW="3839157" imgH="905202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4284818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508000" y="2769419"/>
          <a:ext cx="8128000" cy="1573161"/>
        </p:xfrm>
        <a:graphic>
          <a:graphicData uri="http://schemas.openxmlformats.org/presentationml/2006/ole">
            <p:oleObj spid="_x0000_s6146" name="文档" r:id="rId3" imgW="3839157" imgH="743173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4284818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508000" y="1073750"/>
          <a:ext cx="8128000" cy="5284208"/>
        </p:xfrm>
        <a:graphic>
          <a:graphicData uri="http://schemas.openxmlformats.org/presentationml/2006/ole">
            <p:oleObj spid="_x0000_s7170" name="文档" r:id="rId3" imgW="3839157" imgH="2495245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4284818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508000" y="1510554"/>
          <a:ext cx="8128000" cy="4090891"/>
        </p:xfrm>
        <a:graphic>
          <a:graphicData uri="http://schemas.openxmlformats.org/presentationml/2006/ole">
            <p:oleObj spid="_x0000_s8194" name="文档" r:id="rId3" imgW="3839157" imgH="1932105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4284818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42</TotalTime>
  <Words>2</Words>
  <Application>Microsoft Office PowerPoint</Application>
  <PresentationFormat>全屏显示(4:3)</PresentationFormat>
  <Paragraphs>1</Paragraphs>
  <Slides>14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测控设计模板14新</vt:lpstr>
      <vt:lpstr>文档</vt:lpstr>
      <vt:lpstr>本章整合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24</cp:revision>
  <dcterms:created xsi:type="dcterms:W3CDTF">2014-03-10T01:26:03Z</dcterms:created>
  <dcterms:modified xsi:type="dcterms:W3CDTF">2017-08-28T08:05:06Z</dcterms:modified>
</cp:coreProperties>
</file>