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3" r:id="rId2"/>
    <p:sldId id="263" r:id="rId3"/>
    <p:sldId id="264" r:id="rId4"/>
    <p:sldId id="278" r:id="rId5"/>
    <p:sldId id="295" r:id="rId6"/>
    <p:sldId id="296" r:id="rId7"/>
    <p:sldId id="297" r:id="rId8"/>
    <p:sldId id="265" r:id="rId9"/>
    <p:sldId id="298" r:id="rId10"/>
    <p:sldId id="299" r:id="rId11"/>
    <p:sldId id="300" r:id="rId12"/>
    <p:sldId id="301" r:id="rId13"/>
    <p:sldId id="270" r:id="rId14"/>
    <p:sldId id="271" r:id="rId15"/>
    <p:sldId id="302" r:id="rId16"/>
    <p:sldId id="303" r:id="rId17"/>
    <p:sldId id="275" r:id="rId18"/>
    <p:sldId id="276" r:id="rId19"/>
    <p:sldId id="304" r:id="rId20"/>
    <p:sldId id="30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1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7" Type="http://schemas.openxmlformats.org/officeDocument/2006/relationships/slide" Target="../slides/slide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第三节　地理信息技术与防灾减灾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package" Target="../embeddings/Microsoft_Office_Word___9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4" Type="http://schemas.openxmlformats.org/officeDocument/2006/relationships/package" Target="../embeddings/Microsoft_Office_Word___10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4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Microsoft_Office_Word___7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Office_Word___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第三节　地理信息技术与防灾减灾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514421"/>
          <a:ext cx="8128000" cy="5057851"/>
        </p:xfrm>
        <a:graphic>
          <a:graphicData uri="http://schemas.openxmlformats.org/presentationml/2006/ole">
            <p:oleObj spid="_x0000_s9220" name="文档" r:id="rId4" imgW="4004808" imgH="24927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428736"/>
          <a:ext cx="8128000" cy="4981677"/>
        </p:xfrm>
        <a:graphic>
          <a:graphicData uri="http://schemas.openxmlformats.org/presentationml/2006/ole">
            <p:oleObj spid="_x0000_s10244" name="文档" r:id="rId4" imgW="3839157" imgH="23530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2214778"/>
          <a:ext cx="8128000" cy="2682442"/>
        </p:xfrm>
        <a:graphic>
          <a:graphicData uri="http://schemas.openxmlformats.org/presentationml/2006/ole">
            <p:oleObj spid="_x0000_s11268" name="文档" r:id="rId4" imgW="3839157" imgH="1267066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28596" y="3714752"/>
            <a:ext cx="8215370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12292" name="文档" r:id="rId7" imgW="3839157" imgH="199115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786190"/>
            <a:ext cx="8215370" cy="150019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20" y="521495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3316" name="文档" r:id="rId7" imgW="3839157" imgH="905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357298"/>
          <a:ext cx="8128000" cy="4985040"/>
        </p:xfrm>
        <a:graphic>
          <a:graphicData uri="http://schemas.openxmlformats.org/presentationml/2006/ole">
            <p:oleObj spid="_x0000_s14341" name="文档" r:id="rId7" imgW="3839157" imgH="23548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5364" name="文档" r:id="rId7" imgW="3839157" imgH="90520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14338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6388" name="文档" r:id="rId7" imgW="3839157" imgH="144817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929066"/>
            <a:ext cx="8215370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471488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658459"/>
          <a:ext cx="8128000" cy="3795082"/>
        </p:xfrm>
        <a:graphic>
          <a:graphicData uri="http://schemas.openxmlformats.org/presentationml/2006/ole">
            <p:oleObj spid="_x0000_s17412" name="文档" r:id="rId7" imgW="3839157" imgH="17916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18436" name="文档" r:id="rId7" imgW="3839157" imgH="19911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039321"/>
          <a:ext cx="8128000" cy="5747265"/>
        </p:xfrm>
        <a:graphic>
          <a:graphicData uri="http://schemas.openxmlformats.org/presentationml/2006/ole">
            <p:oleObj spid="_x0000_s1028" name="文档" r:id="rId3" imgW="4004808" imgH="28326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9460" name="文档" r:id="rId7" imgW="3839157" imgH="144817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000504"/>
            <a:ext cx="8215370" cy="13573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386213"/>
          <a:ext cx="8128000" cy="2339573"/>
        </p:xfrm>
        <a:graphic>
          <a:graphicData uri="http://schemas.openxmlformats.org/presentationml/2006/ole">
            <p:oleObj spid="_x0000_s2052" name="文档" r:id="rId5" imgW="3839157" imgH="110503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300272" y="2852733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1727" y="3224211"/>
            <a:ext cx="15303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5443" y="3609976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6800" y="361473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8148" y="3990979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6866" y="399574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532059"/>
          <a:ext cx="8128000" cy="4825899"/>
        </p:xfrm>
        <a:graphic>
          <a:graphicData uri="http://schemas.openxmlformats.org/presentationml/2006/ole">
            <p:oleObj spid="_x0000_s3076" name="文档" r:id="rId5" imgW="4004808" imgH="237858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488415" y="2328854"/>
            <a:ext cx="48055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8715" y="232885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7994" y="3833815"/>
            <a:ext cx="225049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9108" y="3833815"/>
            <a:ext cx="25359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2253" y="417195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1525" y="417195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95905" y="4895860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10549" y="524352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57805" y="5591190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074081"/>
          <a:ext cx="8128000" cy="2963836"/>
        </p:xfrm>
        <a:graphic>
          <a:graphicData uri="http://schemas.openxmlformats.org/presentationml/2006/ole">
            <p:oleObj spid="_x0000_s4100" name="文档" r:id="rId5" imgW="4004808" imgH="146078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071670" y="373856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9058" y="373856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0232" y="4314831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9428" y="4314831"/>
            <a:ext cx="171451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271" y="4691071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2340833"/>
          <a:ext cx="8128000" cy="2430334"/>
        </p:xfrm>
        <a:graphic>
          <a:graphicData uri="http://schemas.openxmlformats.org/presentationml/2006/ole">
            <p:oleObj spid="_x0000_s5124" name="文档" r:id="rId5" imgW="3839157" imgH="114716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643314"/>
            <a:ext cx="8215370" cy="150019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048309"/>
          <a:ext cx="8128000" cy="3015381"/>
        </p:xfrm>
        <a:graphic>
          <a:graphicData uri="http://schemas.openxmlformats.org/presentationml/2006/ole">
            <p:oleObj spid="_x0000_s6148" name="文档" r:id="rId5" imgW="4004808" imgH="148634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642910" y="286225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796" y="3229926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0034" y="395192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9950" y="430149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445175"/>
          <a:ext cx="8128000" cy="4769907"/>
        </p:xfrm>
        <a:graphic>
          <a:graphicData uri="http://schemas.openxmlformats.org/presentationml/2006/ole">
            <p:oleObj spid="_x0000_s7172" name="文档" r:id="rId4" imgW="3839157" imgH="225328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28596" y="5072074"/>
            <a:ext cx="8215370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714348" y="1423107"/>
          <a:ext cx="7715304" cy="5571654"/>
        </p:xfrm>
        <a:graphic>
          <a:graphicData uri="http://schemas.openxmlformats.org/presentationml/2006/ole">
            <p:oleObj spid="_x0000_s8196" name="文档" r:id="rId4" imgW="4004808" imgH="28923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136</TotalTime>
  <Words>49</Words>
  <Application>Microsoft Office PowerPoint</Application>
  <PresentationFormat>全屏显示(4:3)</PresentationFormat>
  <Paragraphs>48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测控设计模板14新(1)</vt:lpstr>
      <vt:lpstr>文档</vt:lpstr>
      <vt:lpstr>第三节　地理信息技术与防灾减灾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43</cp:revision>
  <dcterms:created xsi:type="dcterms:W3CDTF">2014-03-10T02:44:47Z</dcterms:created>
  <dcterms:modified xsi:type="dcterms:W3CDTF">2017-08-28T08:04:36Z</dcterms:modified>
</cp:coreProperties>
</file>