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3" r:id="rId2"/>
    <p:sldId id="263" r:id="rId3"/>
    <p:sldId id="264" r:id="rId4"/>
    <p:sldId id="295" r:id="rId5"/>
    <p:sldId id="296" r:id="rId6"/>
    <p:sldId id="297" r:id="rId7"/>
    <p:sldId id="298" r:id="rId8"/>
    <p:sldId id="278" r:id="rId9"/>
    <p:sldId id="265" r:id="rId10"/>
    <p:sldId id="299" r:id="rId11"/>
    <p:sldId id="300" r:id="rId12"/>
    <p:sldId id="301" r:id="rId13"/>
    <p:sldId id="302" r:id="rId14"/>
    <p:sldId id="303" r:id="rId15"/>
    <p:sldId id="266" r:id="rId16"/>
    <p:sldId id="304" r:id="rId17"/>
    <p:sldId id="305" r:id="rId18"/>
    <p:sldId id="306" r:id="rId19"/>
    <p:sldId id="307" r:id="rId20"/>
    <p:sldId id="308" r:id="rId21"/>
    <p:sldId id="270" r:id="rId22"/>
    <p:sldId id="309" r:id="rId23"/>
    <p:sldId id="271" r:id="rId24"/>
    <p:sldId id="275" r:id="rId25"/>
    <p:sldId id="31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第四节　中国的生物灾害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第四节　中国的生物灾害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627015"/>
          <a:ext cx="8128000" cy="4516629"/>
        </p:xfrm>
        <a:graphic>
          <a:graphicData uri="http://schemas.openxmlformats.org/presentationml/2006/ole">
            <p:oleObj spid="_x0000_s9220" name="文档" r:id="rId5" imgW="4004808" imgH="22255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735818"/>
          <a:ext cx="8128000" cy="3640364"/>
        </p:xfrm>
        <a:graphic>
          <a:graphicData uri="http://schemas.openxmlformats.org/presentationml/2006/ole">
            <p:oleObj spid="_x0000_s10244" name="文档" r:id="rId5" imgW="4004808" imgH="17942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598107"/>
          <a:ext cx="8128000" cy="4474099"/>
        </p:xfrm>
        <a:graphic>
          <a:graphicData uri="http://schemas.openxmlformats.org/presentationml/2006/ole">
            <p:oleObj spid="_x0000_s11268" name="文档" r:id="rId5" imgW="3839157" imgH="21128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2292" name="文档" r:id="rId5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3317" name="文档" r:id="rId5" imgW="3839157" imgH="181004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2857496"/>
            <a:ext cx="8215370" cy="292895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000100" y="1357298"/>
          <a:ext cx="7143800" cy="5202742"/>
        </p:xfrm>
        <a:graphic>
          <a:graphicData uri="http://schemas.openxmlformats.org/presentationml/2006/ole">
            <p:oleObj spid="_x0000_s14340" name="文档" r:id="rId5" imgW="3839157" imgH="27962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5364" name="文档" r:id="rId5" imgW="3839157" imgH="144817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2786058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4357694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595566"/>
          <a:ext cx="8128000" cy="4262326"/>
        </p:xfrm>
        <a:graphic>
          <a:graphicData uri="http://schemas.openxmlformats.org/presentationml/2006/ole">
            <p:oleObj spid="_x0000_s16388" name="文档" r:id="rId5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17413" name="文档" r:id="rId5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8436" name="文档" r:id="rId5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976017"/>
          <a:ext cx="8128000" cy="5953445"/>
        </p:xfrm>
        <a:graphic>
          <a:graphicData uri="http://schemas.openxmlformats.org/presentationml/2006/ole">
            <p:oleObj spid="_x0000_s1028" name="文档" r:id="rId3" imgW="4004808" imgH="29341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9460" name="文档" r:id="rId5" imgW="3839157" imgH="16289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3786190"/>
            <a:ext cx="8215370" cy="185738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0484" name="文档" r:id="rId6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1509" name="文档" r:id="rId6" imgW="3839157" imgH="90520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545173"/>
          <a:ext cx="8128000" cy="4598471"/>
        </p:xfrm>
        <a:graphic>
          <a:graphicData uri="http://schemas.openxmlformats.org/presentationml/2006/ole">
            <p:oleObj spid="_x0000_s22532" name="文档" r:id="rId6" imgW="3839157" imgH="217226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4643446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596" y="571501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3556" name="文档" r:id="rId6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404668"/>
          <a:ext cx="8128000" cy="4302663"/>
        </p:xfrm>
        <a:graphic>
          <a:graphicData uri="http://schemas.openxmlformats.org/presentationml/2006/ole">
            <p:oleObj spid="_x0000_s24580" name="文档" r:id="rId6" imgW="3839157" imgH="203184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2571744"/>
            <a:ext cx="8215370" cy="35719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811404"/>
          <a:ext cx="8128000" cy="3489191"/>
        </p:xfrm>
        <a:graphic>
          <a:graphicData uri="http://schemas.openxmlformats.org/presentationml/2006/ole">
            <p:oleObj spid="_x0000_s2053" name="文档" r:id="rId5" imgW="3839157" imgH="164801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071802" y="2271704"/>
            <a:ext cx="5191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7240" y="227170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8003" y="3419475"/>
            <a:ext cx="128588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3045" y="3424237"/>
            <a:ext cx="122873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2514" y="3805240"/>
            <a:ext cx="51911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86829" y="4573369"/>
            <a:ext cx="101956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0085" y="4567245"/>
            <a:ext cx="101956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3306" y="494824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2554285"/>
          <a:ext cx="8128000" cy="2003428"/>
        </p:xfrm>
        <a:graphic>
          <a:graphicData uri="http://schemas.openxmlformats.org/presentationml/2006/ole">
            <p:oleObj spid="_x0000_s3076" name="文档" r:id="rId5" imgW="3839157" imgH="94552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286124"/>
            <a:ext cx="8215370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4101" name="文档" r:id="rId5" imgW="3839157" imgH="16289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904981" y="225265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7332" y="2638419"/>
            <a:ext cx="101013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0984" y="263841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9401" y="339566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7594" y="339566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69647" y="4162430"/>
            <a:ext cx="152541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3438" y="4167192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76472" y="494008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459499"/>
          <a:ext cx="8128000" cy="5112773"/>
        </p:xfrm>
        <a:graphic>
          <a:graphicData uri="http://schemas.openxmlformats.org/presentationml/2006/ole">
            <p:oleObj spid="_x0000_s5124" name="文档" r:id="rId5" imgW="3839157" imgH="24142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417974" y="188117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058" y="188593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3649" y="1885939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7554" y="3411311"/>
            <a:ext cx="28575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70426" y="4010029"/>
            <a:ext cx="1251245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3306" y="544831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6472" y="622596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957627"/>
          <a:ext cx="8128000" cy="3196745"/>
        </p:xfrm>
        <a:graphic>
          <a:graphicData uri="http://schemas.openxmlformats.org/presentationml/2006/ole">
            <p:oleObj spid="_x0000_s6148" name="文档" r:id="rId5" imgW="3839157" imgH="150902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520861" y="2757483"/>
            <a:ext cx="1009465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4357694"/>
            <a:ext cx="8215370" cy="100013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7172" name="文档" r:id="rId5" imgW="3839157" imgH="16289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5443" y="225741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441" y="2633657"/>
            <a:ext cx="125346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4373" y="2633657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308" y="3019422"/>
            <a:ext cx="85725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9401" y="377666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9401" y="416243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9124" y="4533908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545665"/>
          <a:ext cx="8128000" cy="4169351"/>
        </p:xfrm>
        <a:graphic>
          <a:graphicData uri="http://schemas.openxmlformats.org/presentationml/2006/ole">
            <p:oleObj spid="_x0000_s8197" name="文档" r:id="rId5" imgW="4041900" imgH="207253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0034" y="4214818"/>
            <a:ext cx="4786346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034" y="5357826"/>
            <a:ext cx="4786346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132</TotalTime>
  <Words>77</Words>
  <Application>Microsoft Office PowerPoint</Application>
  <PresentationFormat>全屏显示(4:3)</PresentationFormat>
  <Paragraphs>52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测控设计模板14新(1)</vt:lpstr>
      <vt:lpstr>文档</vt:lpstr>
      <vt:lpstr>第四节　中国的生物灾害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45</cp:revision>
  <dcterms:created xsi:type="dcterms:W3CDTF">2014-03-10T02:44:47Z</dcterms:created>
  <dcterms:modified xsi:type="dcterms:W3CDTF">2017-08-28T08:01:34Z</dcterms:modified>
</cp:coreProperties>
</file>