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7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18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1" autoAdjust="0"/>
    <p:restoredTop sz="95488" autoAdjust="0"/>
  </p:normalViewPr>
  <p:slideViewPr>
    <p:cSldViewPr>
      <p:cViewPr varScale="1">
        <p:scale>
          <a:sx n="72" d="100"/>
          <a:sy n="72" d="100"/>
        </p:scale>
        <p:origin x="-1350" y="-90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2824-0940-41DE-88B8-4BE58EB1F117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5C15E-2595-4E0B-BB86-EE8BF1B28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2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48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9548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22C42-7695-40B1-8403-BF80393CDB01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5276A-390C-4DFE-8576-6A85E317E8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754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281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EE0CC-3638-4F4A-9C98-BE97961DBD24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1DC22-96CA-4535-B6F6-D051893B88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277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39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__1.doc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2.docx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slide" Target="slide17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10" Type="http://schemas.openxmlformats.org/officeDocument/2006/relationships/image" Target="../media/image5.emf"/><Relationship Id="rId4" Type="http://schemas.openxmlformats.org/officeDocument/2006/relationships/slide" Target="slide18.xml"/><Relationship Id="rId9" Type="http://schemas.openxmlformats.org/officeDocument/2006/relationships/package" Target="../embeddings/Microsoft_Word___5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slide" Target="slide17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10" Type="http://schemas.openxmlformats.org/officeDocument/2006/relationships/image" Target="../media/image6.emf"/><Relationship Id="rId4" Type="http://schemas.openxmlformats.org/officeDocument/2006/relationships/slide" Target="slide18.xml"/><Relationship Id="rId9" Type="http://schemas.openxmlformats.org/officeDocument/2006/relationships/package" Target="../embeddings/Microsoft_Word___6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1944039"/>
              </p:ext>
            </p:extLst>
          </p:nvPr>
        </p:nvGraphicFramePr>
        <p:xfrm>
          <a:off x="508000" y="3151115"/>
          <a:ext cx="8128000" cy="809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4" imgW="5959986" imgH="594119" progId="Word.Document.12">
                  <p:embed/>
                </p:oleObj>
              </mc:Choice>
              <mc:Fallback>
                <p:oleObj name="文档" r:id="rId4" imgW="5959986" imgH="5941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3151115"/>
                        <a:ext cx="8128000" cy="8097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785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73244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工业革命的影响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工业革命是资本主义发展的一个重要阶段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是人类历史上生产力的第一次飞跃。第一次工业革命使人类进入蒸汽时代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第二次工业革命使人类进入电气时代。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工业革命不仅迅速地提高了社会生产力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而且也促使人类的社会生活发生了巨大的变化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还引起了社会关系的巨大变化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形成了近代工业资产阶级和无产阶级。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工业革命对世界市场的形成发展起到了决定性作用。两次工业革命为世界市场的形成和发展提供了重要的物质、技术基础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随着生产力的发展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为了销售产品和抢占原料产地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主要资本主义国家开始在全世界范围内抢占市场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亚非拉许多国家被卷入资本主义世界市场。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2216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05273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典例分析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,33)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综合下表可知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在工业革命期间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642340"/>
              </p:ext>
            </p:extLst>
          </p:nvPr>
        </p:nvGraphicFramePr>
        <p:xfrm>
          <a:off x="508000" y="1912451"/>
          <a:ext cx="8128000" cy="32275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文档" r:id="rId6" imgW="3933266" imgH="1562845" progId="Word.Document.12">
                  <p:embed/>
                </p:oleObj>
              </mc:Choice>
              <mc:Fallback>
                <p:oleObj name="文档" r:id="rId6" imgW="3933266" imgH="15628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12451"/>
                        <a:ext cx="8128000" cy="32275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4648755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工人实际收入与经济发展同步增长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经济快速发展依赖于廉价的劳动力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工人生活整体上没有改善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社会贫富差距进一步拉大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4575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本题考查英国工业革命的影响。图表中的数据反映了工业革命期间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英国国民总收入增长的幅度明显大于工人的实际工资增长的幅度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这反映了工人实际工资的增长落后于国民总收入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形成了一个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剪刀差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项正确。工人收入与经济增长不同步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项材料信息无从体现。工人生活整体上有改善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87413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点二两次工业革命的比较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我们迄今所提到的纺织工业、采矿工业、冶金业和运输业方面的种种发明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极少是由科学家做出的。相反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它们多半是由相对非凡的有才能的技工完成的。不过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科学家开始了更加重要的作用。渐渐地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他们成为所有大工业生产的一个组成部分。工业研究的实验室装备着昂贵的仪器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配备着对指定问题进行系统研究的训练有素的科学家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它们取代了孤独的发明者的阁楼和作坊。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斯塔夫里阿诺斯《全球通史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——1500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年以后的世界》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94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互动探究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分别列举史料中提到的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有才能的技工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训练有素的科学家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的名字及他们的发明创造。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两次工业革命在技术发明的人才素质、科技含量等方面各有何特点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史料主要阐述了一种什么关系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你有何认识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瓦特改进了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万能蒸汽机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爱迪生发明了电灯。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第一次工业革命中的技术发明主要是由具有实践经验的工匠、技师完成的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而第二次工业革命中的技术发明是由科学家、工程师完成的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第二次工业革命中的技术发明科技含量更高。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科技与工业发展的关系。认识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科学技术是第一生产力。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31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328234"/>
              </p:ext>
            </p:extLst>
          </p:nvPr>
        </p:nvGraphicFramePr>
        <p:xfrm>
          <a:off x="609600" y="2268538"/>
          <a:ext cx="8105775" cy="399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文档" r:id="rId6" imgW="3919552" imgH="1929176" progId="Word.Document.12">
                  <p:embed/>
                </p:oleObj>
              </mc:Choice>
              <mc:Fallback>
                <p:oleObj name="文档" r:id="rId6" imgW="3919552" imgH="19291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9600" y="2268538"/>
                        <a:ext cx="8105775" cy="399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395536" y="5647910"/>
            <a:ext cx="8128000" cy="867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相同点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都促进了社会生产力的发展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都引起了社会关系的巨大变化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都引起了国际关系的巨大变化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都引起了思想领域的变化。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981100"/>
            <a:ext cx="8128000" cy="12838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两次工业革命的异同点</a:t>
            </a:r>
            <a:endParaRPr lang="zh-CN" altLang="zh-CN" sz="2200">
              <a:solidFill>
                <a:srgbClr val="000000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不同点</a:t>
            </a:r>
            <a:endParaRPr lang="zh-CN" altLang="zh-CN" sz="2200">
              <a:solidFill>
                <a:srgbClr val="000000"/>
              </a:solidFill>
              <a:effectLst/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60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3528" y="1052736"/>
            <a:ext cx="8456488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典例分析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某个历史时期开始出现这样的现象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创新的源泉发生了变化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创新的来源更为多样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工业部门建立研究和开发机构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使寻求技术变化机会的拿薪俸的工程师、科学家阶层的人数增加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而使个体发明家、小企业家人数减少。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从材料可以看出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西欧开始向资本主义社会过渡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科学研究完全受控于垄断组织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科技成为推动工业发展的主要因素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科技创新主要依靠个体发明家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根据题干信息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创新的来源更为多样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个体发明家、小企业家人数减少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两项与题意不符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第二次工业革命使科学与技术创新真正结合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科技成为推动工业发展的主要因素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52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亚当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斯密说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假设没有广阔的国外市场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那在国土面积不大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仅能提供狭小国内市场的国家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制造业就没有好好发展的可能。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他论证的是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市场和工业革命的关系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国内市场和国外市场的关系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手工生产和机器生产的关系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工业国与农业国的关系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题干意思是没有市场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制造业就没有好好发展的可能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这论证的是市场和工业革命的关系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制造业就没有好好发展的可能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项没有体现出题干中关于市场的表述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题干没有涉及农业的内容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18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史学家在查阅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世纪中期的一些文献时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发现热气、臭气、烟气、毒气等字眼都是描写城市环境最为常见的词汇。该城市最有可能是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伦敦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莫斯科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东京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24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045252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有学者说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真正意义上的世界近代化应该从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世纪中期以后开始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其主要依据是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人类由分散孤立走向整体世界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资产阶级启蒙思想开始形成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世界市场初步形成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英国工业革命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大机器生产出现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世纪新航路开辟之后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人类开始由分散孤立走向整体世界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世纪资产阶级启蒙思想开始在英国形成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世纪中期世界市场初步形成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世纪中期开始的第一次工业革命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极大地增强了资产阶级的实力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随着他们在全球的进一步扩张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使世界联系更加紧密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真正意义上的世界近代化开始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49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475589"/>
              </p:ext>
            </p:extLst>
          </p:nvPr>
        </p:nvGraphicFramePr>
        <p:xfrm>
          <a:off x="508000" y="1073285"/>
          <a:ext cx="8128000" cy="4965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文档" r:id="rId4" imgW="3957806" imgH="2410301" progId="Word.Document.12">
                  <p:embed/>
                </p:oleObj>
              </mc:Choice>
              <mc:Fallback>
                <p:oleObj name="文档" r:id="rId4" imgW="3957806" imgH="241030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073285"/>
                        <a:ext cx="8128000" cy="4965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137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67544" y="990735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图为在法国取得发明专利的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。这项发明出现的前提是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11138"/>
              </p:ext>
            </p:extLst>
          </p:nvPr>
        </p:nvGraphicFramePr>
        <p:xfrm>
          <a:off x="836488" y="1443166"/>
          <a:ext cx="8128000" cy="2097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Document" r:id="rId9" imgW="3838193" imgH="990191" progId="Word.Document.12">
                  <p:embed/>
                </p:oleObj>
              </mc:Choice>
              <mc:Fallback>
                <p:oleObj name="Document" r:id="rId9" imgW="3838193" imgH="9901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6488" y="1443166"/>
                        <a:ext cx="8128000" cy="20975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16394" y="3266818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马的驯养与使用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电的发明与使用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内燃机的创制与使用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蒸汽机的改良与使用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图片反映的是利用内燃机原理制成的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汽马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这是第二次工业革命的成果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与电的发明没有关系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01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从英国开始的工业革命极大地改变了人类社会的面貌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由于英国煤的蕴藏量非常丰富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建立工厂十分方便。那些高耸入云的烟囱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喷出缕缕烟雾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庞大的厂房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发出隆隆的轰鸣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打破了原来中世纪田园生活的恬静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历史已跨进了一个新的时代。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从文明史观的角度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跨进了一个新时代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指的是什么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概括英国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跨进新时代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所具备的条件。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跨进了新时代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向世界展示了它的荣耀与自豪。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1851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第一届万国博览会在英国伦敦的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水晶宫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举行。下列展品中你认为可能出现在本届博览会上的有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可多选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填写序号即可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链式精纺机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大功率蒸汽机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内燃机车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化学塑料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高速汽轮船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85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67544" y="98072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ea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工业革命是一把双刃剑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它给人类社会带来的影响也不例外。下列表格左侧是史实陈述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请你依据史实写出你认为合理的推论。</a:t>
            </a:r>
            <a:endParaRPr lang="zh-CN" altLang="en-US" sz="2200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4938555"/>
              </p:ext>
            </p:extLst>
          </p:nvPr>
        </p:nvGraphicFramePr>
        <p:xfrm>
          <a:off x="-379202" y="1819222"/>
          <a:ext cx="9834880" cy="2617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文档" r:id="rId9" imgW="3957806" imgH="1055451" progId="Word.Document.12">
                  <p:embed/>
                </p:oleObj>
              </mc:Choice>
              <mc:Fallback>
                <p:oleObj name="文档" r:id="rId9" imgW="3957806" imgH="10554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-379202" y="1819222"/>
                        <a:ext cx="9834880" cy="26178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480932" y="3861048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工业文明时代。条件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资本主义制度的建立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殖民霸权地位的确立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工业革命推动生产力的发展。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①②⑤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工业革命推动农村人口向城市转移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推动了城市化。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蒸汽机的使用导致煤的大量开采和使用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能源问题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加剧了环境污染。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95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054001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知识点四</a:t>
            </a:r>
            <a:endParaRPr lang="zh-CN" altLang="en-US" sz="14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991002"/>
            <a:ext cx="8128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点一蒸汽时代的到来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英国社会稳定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人口、资本自由流动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工场手工业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兴旺。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海内外市场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的不断扩张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各行业掀起技术革新热潮。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过程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棉纺织业首先出现了技术革新的连锁反应。飞梭的发明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提高了织布速度。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织工哈格里夫斯和理发匠阿克莱特先后发明了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手摇纺纱机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珍妮机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水力纺纱机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接着又出现了水力织布机等纺织机械。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冶金、采矿等行业也出现一系列重大技术发明。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瓦特改进的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万能蒸汽机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使人类进入到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蒸汽时代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蒸汽机的使用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带动交通运输业革命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史蒂芬孙制成了火车机车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欧美掀起兴修铁路的热潮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人们迎来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铁路时代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以蒸汽为动力的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汽轮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的问世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加强了洲际之间的联系。</a:t>
            </a:r>
            <a:endParaRPr lang="zh-CN" altLang="en-US" sz="2200"/>
          </a:p>
        </p:txBody>
      </p:sp>
      <p:sp>
        <p:nvSpPr>
          <p:cNvPr id="16" name="矩形 15"/>
          <p:cNvSpPr/>
          <p:nvPr/>
        </p:nvSpPr>
        <p:spPr>
          <a:xfrm>
            <a:off x="5504315" y="1804340"/>
            <a:ext cx="145422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38019" y="2183182"/>
            <a:ext cx="140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668157" y="3704490"/>
            <a:ext cx="143595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436175" y="3704490"/>
            <a:ext cx="13956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100420" y="4848612"/>
            <a:ext cx="110423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625669" y="5614914"/>
            <a:ext cx="1100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437869" y="6000740"/>
            <a:ext cx="54895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054001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知识点四</a:t>
            </a:r>
            <a:endParaRPr lang="zh-CN" altLang="en-US" sz="14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生产力飞速提高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进程加快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世界工厂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教材图解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阅读教材第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鸦片战争前中国农村的家庭纺织业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英国纺织工厂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两幅图片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鸦片战争前夕的中英两国经济有什么不同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中国是农业国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以自给自足的小农经济为主导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手工业生产规模小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采用手工生产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英国是资本主义工业国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建立了工厂制度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生产规模较大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采用机器生产。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欧美国家纷纷在政府主导下开展工业革命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纺织业和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铁路业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成为两个领先的部门。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21501" y="1971262"/>
            <a:ext cx="84707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90018" y="1971262"/>
            <a:ext cx="112591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93019" y="4779574"/>
            <a:ext cx="83868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86373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054001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知识点四</a:t>
            </a:r>
            <a:endParaRPr lang="zh-CN" altLang="en-US" sz="14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8000" y="991002"/>
            <a:ext cx="8128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知识点二进入电气时代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开始时间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年代到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突出特点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成为技术进步的最重要推动力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一些重大发明直接来自科学家的实验室。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主要成就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电力的广泛应用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不仅从根本上改变了工业生产的面貌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还直接改变了人类的生活。世界开始进入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电气时代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内燃机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的发明与应用也是这一时期的重要成就。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这一时期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新兴的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化学工业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取得显著发展。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一批新的工业部门兴起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旧的工业部门由于生产技术的改造而得到飞跃发展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重工业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成为整个工业的主导。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09505" y="1804862"/>
            <a:ext cx="111442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4139" y="2566740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16555" y="4087436"/>
            <a:ext cx="108363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89266" y="4466529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16248" y="4849926"/>
            <a:ext cx="110005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87034" y="6000740"/>
            <a:ext cx="81401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054001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知识点四</a:t>
            </a:r>
            <a:endParaRPr lang="zh-CN" altLang="en-US" sz="14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362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点三工业时代的经济组织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工业时代的经济组织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工厂制度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成为最普遍的生产组织形式。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企业经营方式的变迁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在工业时代早期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中小企业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占多数。企业主既是资本所有者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又是企业经营管理者。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第二次工业革命后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大企业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时代到来。大企业往往由高级专业人才进行管理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开始将所有权与经营权分离。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7430" y="2770654"/>
            <a:ext cx="115200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34760" y="3578384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27258" y="4378122"/>
            <a:ext cx="80595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6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985187"/>
            <a:ext cx="8128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点四世界市场的最终形成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时间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世纪初。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主要表现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国际贸易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额增长了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资本输出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即对外投资规模不断扩大。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欧美工业国可以从全世界范围内获取原材料和初级产品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倾销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或进行投资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它们中的一国发生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经济危机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会波及他国甚至影响全世界。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世界市场的特点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欧美工业国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为主导。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形成途径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欧美工业国经常动用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武力逼迫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一些落后国家满足它们通商、投资的要求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甚至直接实行殖民统治。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054001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知识点四</a:t>
            </a:r>
            <a:endParaRPr lang="zh-CN" altLang="en-US" sz="1400" dirty="0"/>
          </a:p>
        </p:txBody>
      </p:sp>
      <p:sp>
        <p:nvSpPr>
          <p:cNvPr id="7" name="矩形 6"/>
          <p:cNvSpPr/>
          <p:nvPr/>
        </p:nvSpPr>
        <p:spPr>
          <a:xfrm>
            <a:off x="3245034" y="2556466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6152" y="2935308"/>
            <a:ext cx="10800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8578" y="3708584"/>
            <a:ext cx="145668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90179" y="3708584"/>
            <a:ext cx="11432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37530" y="4843212"/>
            <a:ext cx="142008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6250" y="5610058"/>
            <a:ext cx="112437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04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757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点一工业革命的影响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新生的工业能够这样成长起来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只是因为它用机器代替了手工工具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用工厂代替了作坊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从而把中等阶级中的劳动分子变成了工人无产者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把从前的大商人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变成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它排挤了小资产阶级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并把居民间的一切差别化为工人和资本家之间的对立。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恩格斯《英国工人阶级状况》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互动探究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结合史料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探究说明工业革命的核心内容。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根据史料并结合所学知识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简述工业革命给英国社会带来的影响。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核心内容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用机器生产代替手工劳动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用工厂代替作坊。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经济方面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机器生产取代手工劳动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工业结构发生了变化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城市化进程加快。社会方面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工业资产阶级和工业无产阶级成为社会的两大阶级。政治方面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工业资产阶级获得更多的政治权利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英国的代议制度进一步发展。国际地位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英国的世界霸主地位逐步确立。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4535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78</TotalTime>
  <Words>3294</Words>
  <Application>Microsoft Office PowerPoint</Application>
  <PresentationFormat>全屏显示(4:3)</PresentationFormat>
  <Paragraphs>189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金牌学案14模板</vt:lpstr>
      <vt:lpstr>文档</vt:lpstr>
      <vt:lpstr>Document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User</cp:lastModifiedBy>
  <cp:revision>27</cp:revision>
  <dcterms:created xsi:type="dcterms:W3CDTF">2014-07-29T03:10:12Z</dcterms:created>
  <dcterms:modified xsi:type="dcterms:W3CDTF">2017-12-27T07:49:47Z</dcterms:modified>
</cp:coreProperties>
</file>