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8.xml"/><Relationship Id="rId10" Type="http://schemas.openxmlformats.org/officeDocument/2006/relationships/image" Target="../media/image4.emf"/><Relationship Id="rId4" Type="http://schemas.openxmlformats.org/officeDocument/2006/relationships/slide" Target="slide17.xml"/><Relationship Id="rId9" Type="http://schemas.openxmlformats.org/officeDocument/2006/relationships/package" Target="../embeddings/Microsoft_Word___4.docx"/></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23665069"/>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对农业进行社会主义改造是通过合作化运动把农村中的私有制改造为公有制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安徽凤阳小岗村实行大包干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拉开了农村经济体制改革的序幕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图片中的联产承包责任制是农村经济体制改革初期的农业生产组织形式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随着生产力的发展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当今农村经济发展要坚持统筹推进工业化、城镇化和农业现代化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图片表明家庭联产承包责任制已经在全国得到普遍推广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调动了农民的生产积极性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促进了农业发展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734164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点二社会主义市场经济体制的确立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经过苏联的斯大林主义、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年后中国的乌托邦主义和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年中共十一大之后邓小平推行的务实主义的探索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现在已经有人在议论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认为中国将可能成为当代实现现代化的一个样板。邓并不放弃社会主义作为最终目标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但对大量的市场经济的做法予以放行。他说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新的体制是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计划经济和市场经济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吉尔伯特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罗兹曼《中国的现代化》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据史料指出邓小平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务实主义的探索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的突出表现。结合所学知识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分析其对中国经济体制的影响。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综合上述信息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谈谈你对社会主义建设的认识。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在坚持社会主义制度下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计划经济和市场经济相结合。影响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逐步建立社会主义市场经济体制。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坚持社会主义方向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正确处理计划和市场的关系。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5586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我国社会主义市场经济体制的特点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在所有制结构上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以公有制经济为主体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个体经济、私营经济、外资经济等多种所有制经济长期共同发展。不同经济成分还可以自愿实行多种形式的联合。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在分配制度上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以按劳分配为主体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其他分配方式为补充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效率优先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兼顾公平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运用包括市场在内的各种调节手段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既鼓励先进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促进效率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合理拉开收入差距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又防止两极分化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逐步实现共同富裕。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在宏观调控上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社会主义国家能够把人民的当前利益与长远利益、局部利益与整体利益结合起来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更好地发挥计划与市场两种手段的长处。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343705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典例分析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a:solidFill>
                  <a:srgbClr val="000000"/>
                </a:solidFill>
                <a:latin typeface="NEU-BZ-S92"/>
                <a:ea typeface="宋体" panose="02010600030101010101" pitchFamily="2" charset="-122"/>
                <a:cs typeface="宋体" panose="02010600030101010101" pitchFamily="2" charset="-122"/>
              </a:rPr>
              <a:t>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,31)1990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一份提交中央的报告说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理论上的凯恩斯主义和实践中的罗斯福新政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实际上是把计划用作国家干预的一种手段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从那时候起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计划与市场相结合成为世界经济体制优化的普遍趋势。据此可知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该报告的主旨是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肯定国家干预经济的发展模式</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阐明融入经济全球化的必要</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主张摆脱传统经济模式的束缚</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剖析西方经济体制的实质</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19387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本题考查经济体制改革。题干材料肯定了计划与市场相结合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年的时代特征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经济体制改革逐步深化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必然要摆脱传统的计划经济体制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项正确。题干材料包含计划与市场两层信息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而国家干预经济只涉及计划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项具有片面性。题干材料没有反映经济全球化的信息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项。剖析西方经济体制的目的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在于说明中国经济体制改革的必要性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项不是报告的主旨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81815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这是我党历史上的一个伟大转折。虽然过去我们已经进行了多年的社会主义建设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但是我们仍然有足够的理由说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这是一个新的历史发展阶段的开始。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这次会议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标志着社会主义市场经济体制基本确立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使中国进入社会主义初级阶段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做出改革开放的伟大决策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全面启动政治体制改革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可知这次会议是在总结了过去社会主义建设经验和教训的基础上的一个新开端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这是指中共十一届三中全会以后我国进入了改革开放的新时代。故选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上工人喊人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下地人等人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干活人看人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收工人撵人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的劳动状态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激发农民生产积极性的措施的是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开展土地改革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实行家庭联产承包责任制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上工人喊人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下地人等人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干活人看人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收工人撵人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可知题干所描述的现象为人民公社下的生产状态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改变这一生产状态的是农村改革中的家庭联产承包责任制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首都钢铁公司开始实施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包死基数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确保上缴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超包全留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歉收自负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的经营办法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企业效益连年大幅增长。这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推动了家庭联产承包责任制的出现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得益于生产资料所有制的变革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体现了企业经营管理权的下放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受惠于市场经济体制有效运行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首都钢铁公司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包死基数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确保上缴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超包全留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歉收自负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国有企业改革实现了生产资料所有权和经营权的适当分离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体现了企业经营管理权的下放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英国《金融时报》评论说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邓小平到经济特区视察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在全国引发起自由市场经济改革的新浪潮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新浪潮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的实质是</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打破计划经济体制的束缚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建立现代企业制度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建立社会主义市场经济体制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加入世贸组织以扩大开放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引发起自由市场经济改革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年邓小平在南方谈话中谈到了要建立社会主义市场经济体制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483643410"/>
              </p:ext>
            </p:extLst>
          </p:nvPr>
        </p:nvGraphicFramePr>
        <p:xfrm>
          <a:off x="508000" y="1826396"/>
          <a:ext cx="8128000" cy="3459208"/>
        </p:xfrm>
        <a:graphic>
          <a:graphicData uri="http://schemas.openxmlformats.org/presentationml/2006/ole">
            <mc:AlternateContent xmlns:mc="http://schemas.openxmlformats.org/markup-compatibility/2006">
              <mc:Choice xmlns:v="urn:schemas-microsoft-com:vml" Requires="v">
                <p:oleObj spid="_x0000_s3074" name="文档" r:id="rId4" imgW="3957084" imgH="1684836" progId="Word.Document.12">
                  <p:embed/>
                </p:oleObj>
              </mc:Choice>
              <mc:Fallback>
                <p:oleObj name="文档" r:id="rId4" imgW="3957084" imgH="1684836" progId="Word.Document.12">
                  <p:embed/>
                  <p:pic>
                    <p:nvPicPr>
                      <p:cNvPr id="0" name=""/>
                      <p:cNvPicPr/>
                      <p:nvPr/>
                    </p:nvPicPr>
                    <p:blipFill>
                      <a:blip r:embed="rId5"/>
                      <a:stretch>
                        <a:fillRect/>
                      </a:stretch>
                    </p:blipFill>
                    <p:spPr>
                      <a:xfrm>
                        <a:off x="508000" y="1826396"/>
                        <a:ext cx="8128000" cy="3459208"/>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508000"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年中国发生了什么重大事件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从中国对内视角来看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世纪始于中国的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中共十一届三中全会召开。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从中国对内的视角来看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年后确立了对内改革的战略决策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以阶级斗争为纲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转移到社会主义现代化建设上来。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738668365"/>
              </p:ext>
            </p:extLst>
          </p:nvPr>
        </p:nvGraphicFramePr>
        <p:xfrm>
          <a:off x="508000" y="1772816"/>
          <a:ext cx="8128000" cy="2248813"/>
        </p:xfrm>
        <a:graphic>
          <a:graphicData uri="http://schemas.openxmlformats.org/presentationml/2006/ole">
            <mc:AlternateContent xmlns:mc="http://schemas.openxmlformats.org/markup-compatibility/2006">
              <mc:Choice xmlns:v="urn:schemas-microsoft-com:vml" Requires="v">
                <p:oleObj spid="_x0000_s5122" name="Document" r:id="rId9" imgW="3838193" imgH="1062152" progId="Word.Document.12">
                  <p:embed/>
                </p:oleObj>
              </mc:Choice>
              <mc:Fallback>
                <p:oleObj name="Document" r:id="rId9" imgW="3838193" imgH="1062152" progId="Word.Document.12">
                  <p:embed/>
                  <p:pic>
                    <p:nvPicPr>
                      <p:cNvPr id="0" name=""/>
                      <p:cNvPicPr/>
                      <p:nvPr/>
                    </p:nvPicPr>
                    <p:blipFill>
                      <a:blip r:embed="rId10"/>
                      <a:stretch>
                        <a:fillRect/>
                      </a:stretch>
                    </p:blipFill>
                    <p:spPr>
                      <a:xfrm>
                        <a:off x="508000" y="1772816"/>
                        <a:ext cx="8128000" cy="2248813"/>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0" end="1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点一农业家庭联产承包责任制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战略决策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中共十一届三中全会召开。会议确立了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、把党的工作重点转移到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经济建设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方面来的方针。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体制特点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土地公有制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把土地长期承包给各农户使用。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推行改革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全国农村普遍实行了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家庭联产承包</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调整产业结构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乡镇企业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实行家庭联产承包责任制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使农民获得了生产和经营的自主权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极大地调动了农民群众的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生产积极性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060386" y="1916832"/>
            <a:ext cx="11572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87522" y="2321229"/>
            <a:ext cx="1153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59129" y="3119808"/>
            <a:ext cx="13707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68286" y="3926364"/>
            <a:ext cx="16851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25224" y="4725144"/>
            <a:ext cx="11096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46260" y="5932314"/>
            <a:ext cx="1440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安徽凤阳农民打花鼓庆丰收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图中画面出现的背景是什么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中共十一届三中全会后实行改革开放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安徽凤阳率先实行以包产到户为特征的家庭联产承包责任制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农业获得大发展。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发展乡镇企业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进一步提高了农民的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生活水平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有利于农业的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现代化建设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和农村经济的发展。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454874" y="3983904"/>
            <a:ext cx="11182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9878" y="4387488"/>
            <a:ext cx="14983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224266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点二国有企业改革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在农村改革的推动下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以增强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企业活力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为中心环节的城市经济体制改革起步。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(2)1984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城市经济体制改革在全国全面展开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目标是要建立社会主义有计划的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中共十四大确立了深化国有企业改革的目标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现代企业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增强了企业的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竞争实力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逐渐形成了一批有实力和活力的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大企业集团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国有资产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大幅度增加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有利于国民经济的稳定和健康发展</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625550" y="1916832"/>
            <a:ext cx="11923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3121499"/>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1341" y="3922782"/>
            <a:ext cx="11325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49440" y="4734540"/>
            <a:ext cx="110017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30604" y="4734540"/>
            <a:ext cx="9018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0601" y="5140084"/>
            <a:ext cx="7767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56802" y="5928732"/>
            <a:ext cx="110017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9" name="矩形 8"/>
          <p:cNvSpPr>
            <a:spLocks noChangeAspect="1"/>
          </p:cNvSpPr>
          <p:nvPr/>
        </p:nvSpPr>
        <p:spPr>
          <a:xfrm>
            <a:off x="508000" y="980728"/>
            <a:ext cx="8128000" cy="415498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知识点三社会主义市场经济体制的确立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(1)1992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中共十四大指出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经济体制改革的目标是建立</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2200"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市场经济</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体制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(2)1993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全国人大将《宪法》第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条修改为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国家实行</a:t>
            </a: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社会主义市场经济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(3)1997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中共十五大指出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非公有制经济</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是我国社会主义市场经济的重要组成部分。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中国已经初步建立起社会主义市场经济体制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以公有制为主体、多种所有制经济共同发展的经济格局基本形成。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899592" y="2248682"/>
            <a:ext cx="16561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70" y="3057251"/>
            <a:ext cx="23653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53146" y="3449912"/>
            <a:ext cx="16937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08000" y="4992902"/>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解放了生产力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使中国经济与世界经济真正接轨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加快了</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现代化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发展的进程。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p:nvPr/>
        </p:nvSpPr>
        <p:spPr>
          <a:xfrm>
            <a:off x="570464" y="5862655"/>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8072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点一家庭联产承包责任制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联产承包制采用了统一经营与分散经营相结合的原则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使集体优越性和个人积极性同时得到发挥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联产承包责任制和各项农村政策的推行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打破了我国农业生产长期停滞不前的局面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促进农业从自给半自给经济向着较大规模的商品生产转化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从传统农业向着现代农业</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508000" y="3923199"/>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我国农村生产关系做了怎样的调整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这种调整有何作用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实行家庭联产承包责任制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使农民有了生产和分配的自主权。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有利于调动农民的生产积极性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有利于农业向商品化、现代化方向发展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有利于农业生产的发展。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05735"/>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全面认识家庭联产承包责任制</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实行原因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人民公社体制超越了生产力的发展水平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严重挫伤了农民的生产积极性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农业生产发展十分缓慢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严重影响了国家的现代化建设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中共十一届三中全会确立改革开放、把工作重心转移到经济建设上来的方针。</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它以土地等基本的生产资料公有为前提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坚持了我国农村的社会主义制度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它把统一经营和家庭分散经营有机地结合起来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既发挥了集体经济的优越性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又发挥了农民家庭的积极性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它是在党的领导下我国农民的伟大创举。</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调动了农民的生产积极性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促进了农村生产力的发展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使得农村行政机构发生变化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人民公社被乡、镇机构取代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促进了农业产业结构的调整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使农业向专业化、商品化、现代化方向发展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使农村出现剩余劳动力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促进了乡镇企业和城镇化的发展。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18625562"/>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395536" y="980728"/>
            <a:ext cx="8128000" cy="127342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下图所示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反映了某一时期中国农村经济体制的状况。下列对这一现象的表述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29172978"/>
              </p:ext>
            </p:extLst>
          </p:nvPr>
        </p:nvGraphicFramePr>
        <p:xfrm>
          <a:off x="1213323" y="2310291"/>
          <a:ext cx="6717355" cy="2108550"/>
        </p:xfrm>
        <a:graphic>
          <a:graphicData uri="http://schemas.openxmlformats.org/presentationml/2006/ole">
            <mc:AlternateContent xmlns:mc="http://schemas.openxmlformats.org/markup-compatibility/2006">
              <mc:Choice xmlns:v="urn:schemas-microsoft-com:vml" Requires="v">
                <p:oleObj spid="_x0000_s4098" name="Document" r:id="rId6" imgW="3838193" imgH="1205356" progId="Word.Document.12">
                  <p:embed/>
                </p:oleObj>
              </mc:Choice>
              <mc:Fallback>
                <p:oleObj name="Document" r:id="rId6" imgW="3838193" imgH="1205356" progId="Word.Document.12">
                  <p:embed/>
                  <p:pic>
                    <p:nvPicPr>
                      <p:cNvPr id="0" name=""/>
                      <p:cNvPicPr/>
                      <p:nvPr/>
                    </p:nvPicPr>
                    <p:blipFill>
                      <a:blip r:embed="rId7"/>
                      <a:stretch>
                        <a:fillRect/>
                      </a:stretch>
                    </p:blipFill>
                    <p:spPr>
                      <a:xfrm>
                        <a:off x="1213323" y="2310291"/>
                        <a:ext cx="6717355" cy="2108550"/>
                      </a:xfrm>
                      <a:prstGeom prst="rect">
                        <a:avLst/>
                      </a:prstGeom>
                    </p:spPr>
                  </p:pic>
                </p:oleObj>
              </mc:Fallback>
            </mc:AlternateContent>
          </a:graphicData>
        </a:graphic>
      </p:graphicFrame>
      <p:sp>
        <p:nvSpPr>
          <p:cNvPr id="4" name="矩形 3"/>
          <p:cNvSpPr>
            <a:spLocks noChangeAspect="1"/>
          </p:cNvSpPr>
          <p:nvPr/>
        </p:nvSpPr>
        <p:spPr>
          <a:xfrm>
            <a:off x="611560" y="4581128"/>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是对农业进行社会主义改造的成果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拉开了农村经济体制改革的序幕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是发展当今农村经济的最佳范式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起到解放和发展农业生产力的作用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5673548"/>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2937</Words>
  <Application>Microsoft Office PowerPoint</Application>
  <PresentationFormat>全屏显示(4:3)</PresentationFormat>
  <Paragraphs>167</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20</vt:i4>
      </vt:variant>
    </vt:vector>
  </HeadingPairs>
  <TitlesOfParts>
    <vt:vector size="23"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2017-12-27T07:49:55Z</dcterms:modified>
</cp:coreProperties>
</file>