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7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18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95488" autoAdjust="0"/>
  </p:normalViewPr>
  <p:slideViewPr>
    <p:cSldViewPr>
      <p:cViewPr varScale="1">
        <p:scale>
          <a:sx n="72" d="100"/>
          <a:sy n="72" d="100"/>
        </p:scale>
        <p:origin x="-1350" y="-90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2824-0940-41DE-88B8-4BE58EB1F117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5C15E-2595-4E0B-BB86-EE8BF1B28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2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4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954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2C42-7695-40B1-8403-BF80393CDB01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5276A-390C-4DFE-8576-6A85E317E8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54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281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EE0CC-3638-4F4A-9C98-BE97961DBD24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1DC22-96CA-4535-B6F6-D051893B88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277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39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2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" Target="slide17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10" Type="http://schemas.openxmlformats.org/officeDocument/2006/relationships/image" Target="../media/image3.emf"/><Relationship Id="rId4" Type="http://schemas.openxmlformats.org/officeDocument/2006/relationships/slide" Target="slide18.xml"/><Relationship Id="rId9" Type="http://schemas.openxmlformats.org/officeDocument/2006/relationships/package" Target="../embeddings/Microsoft_Word___3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2647051"/>
              </p:ext>
            </p:extLst>
          </p:nvPr>
        </p:nvGraphicFramePr>
        <p:xfrm>
          <a:off x="508000" y="3151115"/>
          <a:ext cx="8128000" cy="809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4" imgW="5959986" imgH="594119" progId="Word.Document.12">
                  <p:embed/>
                </p:oleObj>
              </mc:Choice>
              <mc:Fallback>
                <p:oleObj name="文档" r:id="rId4" imgW="5959986" imgH="5941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3151115"/>
                        <a:ext cx="8128000" cy="8097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785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中国古代手工业发展的特征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农业与手工业的发展紧密结合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但手工业发展一直受农业发展的制约。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手工业部门不断增加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规模不断扩大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手工业生产技术不断进步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分工越来越细。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官营、私营、家庭手工业等多种经营方式长期并存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官营手工业长期占据统治地位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明清时期私营手工业中产生了资本主义萌芽。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手工业生产长期领先世界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产品远销欧亚非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广受欢迎。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4086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75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典例分析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从宋代起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棉花开始成为一种重要纺织原料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到了元代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丝、麻、棉鼎足而三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明代以后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棉花的重要性超过了麻。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出现这些变化的前提条件是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政府的大力推广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棉纺织技术的改进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商品经济的发展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棉花成为经济作物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9262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元代黄道婆对棉纺织工艺进行革新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创造了新式纺车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推广了棉纺织技术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极大地推动了我国棉纺织业的发展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棉布逐渐成为民众的主要衣料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因此正确答案为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项。政府的大力推广是棉纺织业发展的有利条件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前提条件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项不符合题意。棉纺织业的发展推动了商品经济的发展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也是商品经济发展的表现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但商品经济的发展不能构成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棉花的重要性超过了麻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的前提条件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项错误。棉花在开始成为纺织原料的时候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就已经是经济作物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3071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0492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点二我国古代手工业的经营形态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明中叶以后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随着商品经济的活跃和市场需求旺盛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社会经济的各个领域都发生了明显的变化。嘉靖、万历时期极大地发展起来的民营手工业适应新的形势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不断改进经营方式。其中最突出的一点是有些部门的有些业主逐渐使用雇佣劳动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从事较大规模的商品化生产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从而出现了人们常说的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资本主义萌芽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。官营已经逐渐没落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民营手工业则开始居于主导地位。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摘编自宁可主编《中国经济发展史》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94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互动探究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明中叶以后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官营和私营手工业的地位发生了怎样的变化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根据史料并结合所学知识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探究这一变化出现的原因。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明代中叶以后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私营手工业超过官营手工业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占据了主导地位。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商品经济发展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市场需求旺盛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生产工具的改进和生产技术的进步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出现了雇佣劳动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民营手工业与市场联系密切。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07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对中国古代私营手工业的认识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中国古代私营手工业是在春秋时期兴起的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生产范围、规模日益扩大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成为手工业中日益重要的成分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明代中叶以后在制瓷、纺织等诸多行业中占据了主导地位。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经营方式的变化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在唐代以前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私营手工业主要以农民家庭副业和城镇家庭小作坊的形式进行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以来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农民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家庭手工业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商品化程度大大提高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明朝中后期雇佣众多工人的大规模手工作坊或工场日益增多。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私营手工业的发展促进官营手工业内部生产关系加以调整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由原来的征役制到雇募制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私营手工业内部也开始孕育了雇佣劳动关系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从而促进了资本主义萌芽的产生。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12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典例分析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《史记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货殖列传》中记载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蜀卓氏之先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赵人也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用铁冶富。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致之临邛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即铁山鼓铸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运筹策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倾滇蜀之民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富至僮千人。田池射猎之乐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拟于人君。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该材料能够反映出西汉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私人冶铁作坊颇具规模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民营手工业超过官营手工业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官营冶铁作坊非常发达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政府鼓励民间手工业的发展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题干材料反映了卓氏利用临邛附近丰富的铁矿资源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开采冶炼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铸造生产各种铁器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远销各地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获得了丰厚的利润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积累起庞大的财富。故选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96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0492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春秋战国时期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我国的木工技术得到迅速发展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锯子、钻子等木工器械都是这一时期发明的。这些发明主要得益于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商品经济的发展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井田制的瓦解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冶铁技术的进步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精耕细作技术的成熟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锯子、钻子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都是带有金字旁的工具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其一部分是由金属制成的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而在春秋战国时期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最重要的金属就是铁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故木工器械的发明主要得益于冶铁技术的进步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18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小妇连宵上绢机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大耆催税急于飞。今年幸甚蚕桑熟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留得黄丝织夏衣。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此材料描述的是我国古代的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麻纺织业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丝织业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棉纺织业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造纸业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绢机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蚕桑熟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等信息分析可知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24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《国语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齐语》中记载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昔圣王之处士也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使就闲燕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就官府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就市井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就田野。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这则材料反映的我国古代手工业形态是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官营手工业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家庭手工业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民营手工业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官营和民营合并的手工业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从材料中提取与手工业发展相关的信息是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就官府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由此判断手工业是受官府控制的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49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7596638"/>
              </p:ext>
            </p:extLst>
          </p:nvPr>
        </p:nvGraphicFramePr>
        <p:xfrm>
          <a:off x="508000" y="932213"/>
          <a:ext cx="8128000" cy="5247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文档" r:id="rId4" imgW="3958167" imgH="2549205" progId="Word.Document.12">
                  <p:embed/>
                </p:oleObj>
              </mc:Choice>
              <mc:Fallback>
                <p:oleObj name="文档" r:id="rId4" imgW="3958167" imgH="25492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932213"/>
                        <a:ext cx="8128000" cy="52475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137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苏州东城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比屋皆工织作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杭州城东北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机杼之声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比户相闻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。这反映了苏杭地区丝织业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民营作坊兴盛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已采用大机器生产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官府经营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资本主义生产关系萌芽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题干材料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比屋皆工织作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机杼之声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比户相闻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反映了苏州、杭州丝织业兴盛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但其经营是分散的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属于民间手工业的经营特征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两项在题干中并未反映。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01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4099260"/>
              </p:ext>
            </p:extLst>
          </p:nvPr>
        </p:nvGraphicFramePr>
        <p:xfrm>
          <a:off x="692472" y="1273780"/>
          <a:ext cx="8128000" cy="2299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Document" r:id="rId9" imgW="3838193" imgH="1086619" progId="Word.Document.12">
                  <p:embed/>
                </p:oleObj>
              </mc:Choice>
              <mc:Fallback>
                <p:oleObj name="Document" r:id="rId9" imgW="3838193" imgH="10866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2472" y="1273780"/>
                        <a:ext cx="8128000" cy="22992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55642" y="3567996"/>
            <a:ext cx="8320813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如图是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文艺复兴时期意大利威尼斯一位画家的作品《群神宴》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《群神宴》中众神手上拿着的物品便是中国明代的青花瓷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画家把瓷器放在突出的位置上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体现了欧洲人对中国古代瓷器的珍视。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瓷器是中华文明的重要标志之一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你能归纳出我国古代制瓷业的发展脉络吗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从文明史观的角度审视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图文信息可以说明什么问题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85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东汉晚期和南北朝时期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人们先后烧出青瓷和白瓷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隋唐时期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陶瓷工艺臻于成熟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瓷器成为中华文明新的象征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景德镇成为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瓷都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全国出现了各具特色的地方瓷窑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元代开始进入彩瓷生产时期。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中国灿烂的文明成果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传播到欧洲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成为中外友好往来的历史见证。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4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054001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知识点四</a:t>
            </a:r>
            <a:endParaRPr lang="zh-CN" altLang="en-US" sz="14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362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点一金属冶炼术的进步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青铜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从二里头文化时期到春秋末期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是我国的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青铜时代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。商周时期青铜铸造技艺已相当成熟。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钢铁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冶炼技术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春秋时期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发明了冶炼生铁和钢的技术。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早在汉代就用煤做燃料冶铁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南宋末年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我国开始用焦炭冶铁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明朝流行开来。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72146" y="2770654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76183" y="3983904"/>
            <a:ext cx="114952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054001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知识点四</a:t>
            </a:r>
            <a:endParaRPr lang="zh-CN" altLang="en-US" sz="14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2474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点二衣被天下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丝织业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早在遥远的上古时代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人们就已经学会了养蚕缫丝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丝绸远销欧洲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中国获得了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丝国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出现缂丝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技术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棉纺织业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宋末元初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棉花种植迅速向内地传播。元代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黄道婆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推广先进的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捍、弹、纺、织之具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并且发明了脚踏三锭纺车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棉布成为广大民众的主要衣料。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教材解读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阅读教材第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页摘自王应奎《柳南续笔》中的一段材料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功殆过于蚕桑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的原因有哪些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棉纺织技术的提高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棉布相对丝绸而言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价廉物美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舒适耐用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棉花种植面积的推广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84784" y="199864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42732" y="239803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9288" y="3201444"/>
            <a:ext cx="12322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43987" y="3206715"/>
            <a:ext cx="82561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58850" y="360502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054001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知识点四</a:t>
            </a:r>
            <a:endParaRPr lang="zh-CN" altLang="en-US" sz="14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点三从烧陶到制瓷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烧陶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新石器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中国发明了陶器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中国古代先民创造了闻名于世的陶器工艺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如彩陶、黑陶、白陶等。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制瓷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东汉晚期和南北朝时期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人们先后成功地烧出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青瓷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隋唐时期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陶瓷工艺臻于成熟。唐代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制瓷业成为一个独立的生产部门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瓷器成为人们的日常生活用品。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景德镇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瓷都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元代承前启后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彩瓷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明清时期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瓷器与丝绸一起成为对外出口的大宗产品。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9836" y="2166126"/>
            <a:ext cx="9443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26022" y="3372684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7546" y="3764096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25422" y="4167270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42672" y="4975886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40298" y="4981769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6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054001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知识点四</a:t>
            </a:r>
            <a:endParaRPr lang="zh-CN" altLang="en-US" sz="14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05273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知识点四官私手工业的消长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家庭手工业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历史上长期存在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产品多供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自己消费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和交纳赋税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很少进入市场。它起到稳定小农经济的作用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但妨碍了市场发育。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官营手工业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从西周到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明代前期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官营手工业一直占据着主导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地位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特点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工匠身份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西周时期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手工业由官府统一管理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工匠世代为官府劳作。由于商品经济和私营手工业的发展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唐宋时期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出现了雇募工匠。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技术水平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直到明代前期为止长期代表着生产技艺的最高水平。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经营方式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原料由官府提供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不计成本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不进入市场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采取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强制工匠服役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的手段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14971" y="1918774"/>
            <a:ext cx="110997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68013" y="3112102"/>
            <a:ext cx="1109468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33828" y="3933056"/>
            <a:ext cx="11272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93306" y="4332446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6630" y="5938394"/>
            <a:ext cx="18083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04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054001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知识点四</a:t>
            </a:r>
            <a:endParaRPr lang="zh-CN" altLang="en-US" sz="14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私营手工业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地位演变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春秋战国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私营工商业兴起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工、商开始与士、农并称为国家的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明代中叶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在制瓷、矿冶、纺织等诸多行业中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超过官营手工业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占据了主导地位。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经营方式的变化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唐宋以来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私营手工业的产品大量进入市场。到明朝中后期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大规模手工作坊或工场日益增多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并从中孕育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雇佣劳动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自主思考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明清资本主义萌芽代表了中国社会进步的趋势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这种生产关系的基本特征是什么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机户出资、机工出力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计工受值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式的雇佣劳动关系。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100" y="1960376"/>
            <a:ext cx="11128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6946" y="2768194"/>
            <a:ext cx="110600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4179" y="3566885"/>
            <a:ext cx="11018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8914" y="4372777"/>
            <a:ext cx="11005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75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554640"/>
            <a:ext cx="8528496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点一中国古代手工业的发展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东汉晚期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成熟青瓷在上虞烧造成功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之后绵延千年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盛烧不绝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以玲珑端巧的造型、精美繁缛的纹饰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表现了越窑鼎盛时期的制瓷水平。北宋以后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随着越窑的日趋衰落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龙泉窑异军突起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器物种类繁多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形制各异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大件器物烧制成功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纹饰题材众多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装饰技法丰富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这是浙江青瓷史上一个集大成的时期。唐以后浙江生产的精美瓷器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沿着海上丝绸之路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远销世界各地。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摘自浙江博物馆青瓷馆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前言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互动探究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探究古代浙江制瓷业发展的特征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并结合所学知识指出其影响。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历史悠久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工艺技术不断发展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产品精美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产品种类繁多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远销世界各地。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推动了制瓷技术的发展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有利于商业和城市的繁荣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促进了中外经济交流。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4296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78</TotalTime>
  <Words>3182</Words>
  <Application>Microsoft Office PowerPoint</Application>
  <PresentationFormat>全屏显示(4:3)</PresentationFormat>
  <Paragraphs>176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金牌学案14模板</vt:lpstr>
      <vt:lpstr>文档</vt:lpstr>
      <vt:lpstr>Document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User</cp:lastModifiedBy>
  <cp:revision>27</cp:revision>
  <dcterms:created xsi:type="dcterms:W3CDTF">2014-07-29T03:10:12Z</dcterms:created>
  <dcterms:modified xsi:type="dcterms:W3CDTF">2017-12-27T07:49:43Z</dcterms:modified>
</cp:coreProperties>
</file>