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image" Target="../media/image3.emf"/><Relationship Id="rId4" Type="http://schemas.openxmlformats.org/officeDocument/2006/relationships/slide" Target="slide13.xml"/><Relationship Id="rId9" Type="http://schemas.openxmlformats.org/officeDocument/2006/relationships/package" Target="../embeddings/Microsoft_Word___3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582680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封建租佃关系产生的原因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土地兼并造成了大量的大土地所有者和无地少地的农民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提供了租佃的基本条件。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农民的反抗斗争使农民对地主和国家的人身依附关系减弱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有利于租佃关系的产生。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土地买卖的加剧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进一步导致人口的流动。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生产力的发展是根本原因。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679635"/>
            <a:ext cx="8128000" cy="57527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有田产的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只占民户总数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其余大都是四处租种土地的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。导致这种状况的重要因素是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经济严重衰退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土地政策调整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坊市制度崩溃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政府管理失控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考查宋代的土地政策。宋代推行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不抑兼并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的土地政策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结果加速了土地兼并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导致土地大量集中到地主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而失去土地的广大自耕农沦为佃农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项正确。租佃经营的发展有利于释放土地的活力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推动农耕经济的发展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项错误。坊市制度崩溃是宋代城市商业发展的表现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而题干说的是农业现象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项错误。题干涉及的社会现象是宋代土地政策调整的产物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对此政府管理并未失控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89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井井有条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井然有序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等相关的土地制度是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宗法制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封建土地所有制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井田制是土地国有制度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它形似井字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条理有序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中国封建社会出现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有力者无田可耕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有田者无力可耕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现象的根本原因是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贵族、官僚及豪强霸占良田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封建土地制度的存在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政府采取不抑兼并的政策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地权和劳动者的分离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据史料记载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北魏初年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州郡之民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或因年俭流移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弃卖田宅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漂居异乡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事涉数世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后来却纷纷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返旧墟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。出现这种变化的主要原因是当时统治者实行了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编户制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租庸调制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征役制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均田制的实行能给无地的农民以土地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故吸引了大量的流民纷纷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返旧墟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汉唐制定土地法规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限制私有大土地的发展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宋代一改此法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不抑兼并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。据此可知宋代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中央集权弱化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流民问题严重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土地兼并缓和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自耕小农衰退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图文探究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286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围剿公田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这幅漫画描述的是中国古代井田制瓦解的过程。井田制把耕地划分为一定面积的方田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周围有疆界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中间有水沟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阡陌纵横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像一个井字。春秋时期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井田制开始走向崩溃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代之而起的是多种形式的土地私有制。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结合图文信息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分析导致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围剿公田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现象出现的主要因素。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取而代之的土地私有制主要有哪几种形式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237503"/>
              </p:ext>
            </p:extLst>
          </p:nvPr>
        </p:nvGraphicFramePr>
        <p:xfrm>
          <a:off x="508000" y="1068393"/>
          <a:ext cx="8128000" cy="2360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9" imgW="3847376" imgH="1116986" progId="Word.Document.12">
                  <p:embed/>
                </p:oleObj>
              </mc:Choice>
              <mc:Fallback>
                <p:oleObj name="文档" r:id="rId9" imgW="3847376" imgH="11169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068393"/>
                        <a:ext cx="8128000" cy="2360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15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铁农具和牛耕的使用推动了生产力的发展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春秋时期各国进行税制改革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促使土地逐步由国有向私有转变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井田制逐步瓦解。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君主私有土地、地主私有土地和自耕农私有土地。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940963"/>
              </p:ext>
            </p:extLst>
          </p:nvPr>
        </p:nvGraphicFramePr>
        <p:xfrm>
          <a:off x="508000" y="1826396"/>
          <a:ext cx="8128000" cy="345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084" imgH="1684836" progId="Word.Document.12">
                  <p:embed/>
                </p:oleObj>
              </mc:Choice>
              <mc:Fallback>
                <p:oleObj name="文档" r:id="rId4" imgW="3957084" imgH="16848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826396"/>
                        <a:ext cx="8128000" cy="3459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点一废井田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开阡陌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井田制的形成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井田制的特点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井田的土地名义上为国家公有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将土地分封给各级贵族。井田制中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是村社成员的份田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只有使用权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没有所有权。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页文本框材料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从中我们可以看出井田制的哪些信息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井田制下有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为贵族占有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是劳动者的份田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由得到份田的村社成员集体耕种。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648" y="216612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7400" y="296910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9216" y="337268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土地私有制的形成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被抛荒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逐渐成为使用者的私有土地。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各诸侯国的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税制改革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在客观上承认了土地的私有权。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战国时期的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商鞅变法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从法律上废除井田制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对土地私有制给予全面肯定。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9046" y="277484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7212" y="3580503"/>
            <a:ext cx="1135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7212" y="3976458"/>
            <a:ext cx="1135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840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点二多种形式的土地私有制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土地私有制的三种形式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君主私有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由宫廷有关部门掌管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其收入主要用于君主的私人开支。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地主私有土地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地主的土地有多种来源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土地兼并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是地主扩大地产的主要途径。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自耕农私有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自耕农个人支配使用的小块土地。自耕农与地主的区别在于他所有的土地规模只限于一家人自己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8096" y="2673747"/>
            <a:ext cx="10972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8388" y="3493687"/>
            <a:ext cx="108535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8950" y="4290530"/>
            <a:ext cx="13437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中国封建社会的土地兼并问题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封建政府抑制土地兼并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地主和自耕农都是国家赋税的直接提供者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土地兼并严重影响了国家的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赋税收入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引起社会动荡。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代表性措施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北魏政府颁布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分配土地。这些土地的主要部分只准使用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土地兼并问题的发展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田制不立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不抑兼并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使两极分化更为激烈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通过土地买卖广占田土的现象日益普遍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9490" y="2971238"/>
            <a:ext cx="11175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4032" y="337482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8020" y="4177796"/>
            <a:ext cx="111927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7215" y="4577186"/>
            <a:ext cx="5426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71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点三租佃关系日趋普遍化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地主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把土地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出租给别人耕种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收取地租作为收益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称为租佃土地经营方式。地主与佃农之间形成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租佃关系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租佃方式就已经出现。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自宋代始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租佃经营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成为仅次于自耕农形式的重要经营方式。土地出租时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多采取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订立契约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作为解决纠纷的依据。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租佃关系进一步发展。由于有大量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出租土地变得更有利可图。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0266" y="256551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1095" y="3372684"/>
            <a:ext cx="1175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9159" y="4170852"/>
            <a:ext cx="11018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1732" y="4582325"/>
            <a:ext cx="111422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0941" y="4980518"/>
            <a:ext cx="5591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73009" y="498051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87834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知识点三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契约纳租方式的确立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使农民对地主的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人身依附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关系相对减弱。在长期的发展过程中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租佃农民不断采取抗租、减租斗争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争取长期甚至永久租佃土地的权利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生产积极性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这有利于农业的稳步发展。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2271" y="2976404"/>
            <a:ext cx="11018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1659" y="3789040"/>
            <a:ext cx="13766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0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探究点中国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古代土地经营方式的变化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北宋苏洵说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耕者之田资于富民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而田之所入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己得其半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耕者得其半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多实行定额地租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佃农所交地租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多的占到收获物的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概括史料反映的土地经营方式。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探究明清时期这种经营方式大规模发展的主要原因。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租佃经营。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土地兼并严重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商品经济发展。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1839</Words>
  <Application>Microsoft Office PowerPoint</Application>
  <PresentationFormat>全屏显示(4:3)</PresentationFormat>
  <Paragraphs>130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金牌学案14模板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2017-12-27T07:49:42Z</dcterms:modified>
</cp:coreProperties>
</file>