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7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18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5488" autoAdjust="0"/>
  </p:normalViewPr>
  <p:slideViewPr>
    <p:cSldViewPr>
      <p:cViewPr varScale="1">
        <p:scale>
          <a:sx n="72" d="100"/>
          <a:sy n="72" d="100"/>
        </p:scale>
        <p:origin x="-1350" y="-90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28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39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10" Type="http://schemas.openxmlformats.org/officeDocument/2006/relationships/image" Target="../media/image3.emf"/><Relationship Id="rId4" Type="http://schemas.openxmlformats.org/officeDocument/2006/relationships/slide" Target="slide12.xml"/><Relationship Id="rId9" Type="http://schemas.openxmlformats.org/officeDocument/2006/relationships/package" Target="../embeddings/Microsoft_Word___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659058"/>
              </p:ext>
            </p:extLst>
          </p:nvPr>
        </p:nvGraphicFramePr>
        <p:xfrm>
          <a:off x="508000" y="3151115"/>
          <a:ext cx="8128000" cy="809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4" imgW="5959986" imgH="594119" progId="Word.Document.12">
                  <p:embed/>
                </p:oleObj>
              </mc:Choice>
              <mc:Fallback>
                <p:oleObj name="文档" r:id="rId4" imgW="5959986" imgH="594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151115"/>
                        <a:ext cx="8128000" cy="809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78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典例分析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据史料记载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明神宗派出大批税监到各地横征暴敛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无物不税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无处不税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无人不税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商贾断绝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城邑罢市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。上述情况在当时最主要的消极影响是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遏制了中外贸易的发展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制约了农产品的商品化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助长了土地兼并的现象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阻碍了资本主义萌芽的成长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题干材料反映的史实是明神宗时对商业征收各种名目的税款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这限制了商业的发展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使商业发展缺乏资金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无法进行扩大再生产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而资本主义萌芽产生的基础就是商品经济的发展。故选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44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中餐在演变过程中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吸收了大量外来的饮食材料和做法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比如川菜、湘菜都以辣为名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据考证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辣椒的原产地是墨西哥。据此推断川菜、湘菜等菜系的出现应不早于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辣椒的原产地是墨西哥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随着新航路的开辟和欧洲殖民者在美洲的扩张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他们将辣椒带回欧洲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同时随着他们在亚洲的殖民活动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又将辣椒带到中国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逐渐成为川菜、湘菜等菜系的主要食材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川菜、湘菜等新菜系最早出现在中国的明朝时期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其他时间不符合题意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三项错误。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8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广东地区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岭南之田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所种惟稻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到了清朝前期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乡民以种稻收薄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故为它种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桑树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以为利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。这一变化带来的影响是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政府放弃重农抑商政策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农村经济结构发生变化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小农经济开始逐渐解体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缓解了人多地少的矛盾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乡民以种稻收薄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故为它种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桑树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以为利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促进了经济作物的种植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这有利于农村经济结构的调整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2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从经济的角度看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明清时期中国已经处于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近代的前夜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了。下面能说明这一结论的是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租佃制经营方式的推广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制瓷、矿冶等手工业技术均有较大进步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苏州丝织业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听大户呼织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计日受值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世界白银的一半流入中国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市面上大量使用白银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本题解题关键在于从经济的角度理解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近代的前夜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项反映了苏州丝织业中出现了资本主义萌芽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与题意相符。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9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学习完明清史后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有四位同学分别就下列主题作了演讲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你认为其中哪一项概括了这段历史的全过程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帝国的彷徨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中华的荣耀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东方的曙光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王朝的振兴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将明清史纳入世界史的范围内分析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才能形成对这一时期的总体认识。这一时期中国综合国力依然强大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但当西方资本主义产生和逐渐发展的时候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中国却因循守旧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闭关锁国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导致近代中国最终沦为西方国家的半殖民地。因此用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曙光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荣耀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等词语都不能正确概括这一时期的历史发展趋势。故选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9552" y="980728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图文探究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《盛世滋生图》展示了当时苏州半塘桥商业区的繁荣景象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见证了中华民族历史上又一个辉煌盛世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康乾盛世。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658218"/>
              </p:ext>
            </p:extLst>
          </p:nvPr>
        </p:nvGraphicFramePr>
        <p:xfrm>
          <a:off x="877455" y="2348880"/>
          <a:ext cx="7389091" cy="2071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Document" r:id="rId9" imgW="3838193" imgH="1076545" progId="Word.Document.12">
                  <p:embed/>
                </p:oleObj>
              </mc:Choice>
              <mc:Fallback>
                <p:oleObj name="Document" r:id="rId9" imgW="3838193" imgH="10765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7455" y="2348880"/>
                        <a:ext cx="7389091" cy="20718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362743" y="443711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康乾盛世就犹如千年古国的回光返照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之后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清代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中国江河日下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一日千里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摘编自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泉《我们只有一个中国》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《盛世滋生图》反映出当时怎样的经济发展状况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论证材料二的观点。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5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清朝前期达到了农耕经济发展的高峰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农业、手工业发达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商品经济达到了前所未有的高潮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中国的经济实力居于世界前列。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清朝前期盛世局面的背后已面临危机。论证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封建经济虽然发展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但自然经济占主导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封闭落后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统治阶级实行重农抑商、闭关锁国政策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资本主义生产关系萌芽发展缓慢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君主专制强化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封建统治腐朽。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9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140201"/>
              </p:ext>
            </p:extLst>
          </p:nvPr>
        </p:nvGraphicFramePr>
        <p:xfrm>
          <a:off x="508000" y="2002454"/>
          <a:ext cx="8128000" cy="3107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4" imgW="3957084" imgH="1512106" progId="Word.Document.12">
                  <p:embed/>
                </p:oleObj>
              </mc:Choice>
              <mc:Fallback>
                <p:oleObj name="文档" r:id="rId4" imgW="3957084" imgH="15121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002454"/>
                        <a:ext cx="8128000" cy="31070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37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36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点一农耕经济高度发展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生产技术水平明显提高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天工开物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》中涉及的工农业生产技术基本上都处于世界领先地位。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双季稻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得到大面积扩种。玉米、番薯等高产作物被引进和推广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加上广泛植棉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衣食结构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发生了重大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私营工商业迅速发展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明中叶以来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私营手工业占据了手工业生产的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主导地位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商品经济迅速发展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社会上大量使用白银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一些手工业产品和原料集散地发展成为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工商业市镇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7542" y="2335091"/>
            <a:ext cx="1118245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2058" y="3175928"/>
            <a:ext cx="8024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8235" y="3553097"/>
            <a:ext cx="1096211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8489" y="4375378"/>
            <a:ext cx="11018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5302" y="5593899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国力强盛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突出表现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耕地面积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扩大和人口增长。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国内生产总值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增长迅速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大城市多数在中国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明朝中后期到清朝前期世界白银产量的一半流入中国。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中国是世界经济和贸易的中心地区之一。明清盛世的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综合国力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在世界范围内仍大体保持领先地位。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2698" y="2770654"/>
            <a:ext cx="11175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95680" y="3150641"/>
            <a:ext cx="1653897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0350" y="4381021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1299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312472" cy="4523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点二资本主义萌芽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产生时间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明朝中叶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以后。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在手工工场中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拥有资金、原料和机器的工场主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雇佣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具有自由身份的雇工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需要进行生产。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苏州的工匠分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匠有常主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和临时工两种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并且形成了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劳动力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江西景德镇制瓷业分工极细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雇佣工匠数量众多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手工工场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把分散的雇工集中起来分工协作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进行效率较高的社会化生产。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2132" y="2129953"/>
            <a:ext cx="11128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5356" y="296910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3840" y="336899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18055" y="4145565"/>
            <a:ext cx="936601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86824" y="4974910"/>
            <a:ext cx="127077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阻碍新经济因素成长的障碍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资本主义生产关系的萌芽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只是在江南等局部发达地区的一些生产部门中存在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自给自足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的经济结构在全国仍占主导地位。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封建剥削沉重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农民极端贫困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购买力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极其低下。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明清帝国的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专制统治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也成为新经济因素成长的阻碍。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9315" y="3383570"/>
            <a:ext cx="109227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95468" y="3778766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99385" y="4189042"/>
            <a:ext cx="112219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79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5536" y="1125782"/>
            <a:ext cx="8384480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点三近代前夜的危机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海禁政策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东南沿海人民与西方人的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海上贸易已很频繁。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东部沿海的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势力比较强大。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使中国日渐脱离世界发展大势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失去了利用国际贸易的优势开辟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海外市场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、刺激资本扩张、推进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契机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西方崛起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明末清初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英国已经开始了资产阶级革命。此后一二百年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西方主要国家相继完成向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近代工业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国家的转变。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中西国力对比变化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在处于农耕经济顶峰的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康乾之际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中西国力兴衰的易位已大体定局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2262" y="2407345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0014" y="2805927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0636" y="3598823"/>
            <a:ext cx="116442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8836" y="3598823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07576" y="4812391"/>
            <a:ext cx="11536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23432" y="5610916"/>
            <a:ext cx="112584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6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620688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探究点近代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前夜的发展与迟滞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封建社会的长期性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并不意味着中国社会停滞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社会总还是在变化的。这种变化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因为微小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仅以前后相接的两个朝代而论可能不太明显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但隔开几个朝代加以比较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是能够看得出来的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代代相承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变化微渐。但是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在明清之际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中国社会一度出现过比较明显的转变迹象。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陈旭麓《近代中国社会的新陈代谢》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互动探究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结合史料和所学知识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说明明清时期出现的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比较明显的转变迹象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在经济上的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探究这一时期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明显的转变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未能促成中国社会转型的原因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经济上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出现了资本主义生产关系的萌芽。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政治上君主专制的空前强化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经济上自然经济仍占据主导地位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思想上理学的僵化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对外实行海禁和闭关锁国政策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阻碍明清时期资本主义萌芽发展的因素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市场因素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农民贫困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购买力低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由于实行闭关政策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海外市场很难形成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自然经济的封闭性和顽固性造成国内市场狭窄。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资金因素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重农抑商的政策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使得地主、商人往往把赚来的钱大量买房置地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这严重影响了手工业的扩大再生产。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政策因素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实行重农抑商的政策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对商品征收重税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并严格限制手工业生产规模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对外推行闭关政策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这都不利于资本主义萌芽的成长。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专制集权统治和传统纲常礼教阻碍着社会结构的更新、变革。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2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78</TotalTime>
  <Words>1955</Words>
  <Application>Microsoft Office PowerPoint</Application>
  <PresentationFormat>全屏显示(4:3)</PresentationFormat>
  <Paragraphs>134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金牌学案14模板</vt:lpstr>
      <vt:lpstr>文档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27</cp:revision>
  <dcterms:created xsi:type="dcterms:W3CDTF">2014-07-29T03:10:12Z</dcterms:created>
  <dcterms:modified xsi:type="dcterms:W3CDTF">2017-12-27T07:49:45Z</dcterms:modified>
</cp:coreProperties>
</file>