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5488" autoAdjust="0"/>
  </p:normalViewPr>
  <p:slideViewPr>
    <p:cSldViewPr>
      <p:cViewPr varScale="1">
        <p:scale>
          <a:sx n="72" d="100"/>
          <a:sy n="72" d="100"/>
        </p:scale>
        <p:origin x="-1350" y="-90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39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158022"/>
              </p:ext>
            </p:extLst>
          </p:nvPr>
        </p:nvGraphicFramePr>
        <p:xfrm>
          <a:off x="508000" y="3151115"/>
          <a:ext cx="8128000" cy="80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959986" imgH="594119" progId="Word.Document.12">
                  <p:embed/>
                </p:oleObj>
              </mc:Choice>
              <mc:Fallback>
                <p:oleObj name="文档" r:id="rId4" imgW="5959986" imgH="59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151115"/>
                        <a:ext cx="8128000" cy="80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古代中国经济重心南移的原因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江南地区自然条件优越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气候适宜、土地肥沃、地广人稀、水资源充足等。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北方战乱频繁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南方相对稳定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为江南经济发展创造了稳定的环境。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北方人口大批南迁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为南方补充了大量劳动力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并带来了先进的生产技术和工具。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南方统治者为增强实力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重视发展经济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鼓励开垦荒地、兴修水利等。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4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典例分析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(2017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,26)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北朝时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嗜好奶类制品的北方人常常嘲笑南方人的喝茶习俗。唐中期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北方城市中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多开店铺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煎茶卖之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不问道俗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投钱取饮。其茶自江、淮而来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舟车相继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所在山积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。据此可知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唐中期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国家统一使南茶开始北运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南北方饮食习惯趋于一致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南方经济文化影响力上升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南方经济水平已超越北方</a:t>
            </a:r>
            <a:endParaRPr lang="zh-CN" altLang="zh-CN" sz="220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51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本题考查经济重心南移与社会习俗变迁。材料信息反映了北朝时北方人嘲笑南方人的喝茶习俗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唐朝中期北方城市中出现了很多茶铺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饮茶之人颇多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茶铺的茶叶多来自南方。北方人由嘲笑南方人喝茶到大量饮茶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这说明南方经济文化影响力上升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南方的习俗也被北方人接受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项。材料无法体现南茶开始北运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项。饮茶习惯只是饮食习惯的一个方面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南宋时期南方经济水平超越北方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43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骏马秋风塞北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杏花春雨江南。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两汉时期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塞北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龙门碣石以北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和江南地区都是我国重要的经济区。在当时四大经济区中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长期居于全国经济重心的是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山西、江南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山东、江南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龙门碣石以北、江南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山东、山西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秦汉时期的四大经济区中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地处黄河流域的山东、山西是传统的农业区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经济实力较强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长期居于全国经济重心地位。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东晋南朝时期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江南地区经济迅速发展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乃至有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江南之为国盛矣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的赞叹。该时期促进江南经济发展的最主要的因素是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北方大量人口南迁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带去了先进的生产工具和技术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民族融合进一步加强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统治者推行劝课农桑等政策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农产品商品化程度提高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唐时期我国城市的发展明显具有从西向东、由北向南的趋势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东南地区的城市数量越来越多。这反映了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经济重心南移速度加快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南方手工业大大发展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南方交通发展超越北方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南方成为经济重心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隋唐时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江南成为粮食的重要产地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安史之乱后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我国经济重心继续南移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经济重心最终完成了南移。材料即反映了隋唐时期经济重心南移速度加快。故选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9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新的经济重心的形成必须具备三个基本特征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经济重心、政治重心和时间长久。按照这个标准来判断中国古代经济重心的南移完成可能是在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魏晋南北朝时期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隋唐时期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南宋时期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魏晋南北朝时北方战乱频繁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大量北方人口南迁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经济重心开始南移。隋唐时期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政治重心在北方地区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北宋时期政治重心仍在黄河流域。南宋时政治重心在杭州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属于长江以南地区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。据此判断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宋代东南沿海地区出现了一些民间崇拜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如后来被视为海上保护神的妈祖、被视为妇幼保护神的临水夫人等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这些崇拜得到朝廷认可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后世影响不断扩大。这反映出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东南沿海经济社会影响力上升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女性地位逐渐得到提高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朝廷不断鼓励海洋开发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统治思想与民众观念趋向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本题考查宋代沿海经济发展的影响。题干材料反映了与沿海经济有关的民间崇拜得到朝廷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这正说明了东南沿海经济日益受到统治者重视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其社会影响力也必然因此而上升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项说法不符合史实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故排除。由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民间崇拜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该现象源自民间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故无法判断是否与朝廷的政策相关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项错误。统治者与民众是剥削与被剥削的关系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他们的思想与观念存在本质上的差异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31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356056"/>
              </p:ext>
            </p:extLst>
          </p:nvPr>
        </p:nvGraphicFramePr>
        <p:xfrm>
          <a:off x="508000" y="1485421"/>
          <a:ext cx="8128000" cy="4319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3957806" imgH="2096508" progId="Word.Document.12">
                  <p:embed/>
                </p:oleObj>
              </mc:Choice>
              <mc:Fallback>
                <p:oleObj name="文档" r:id="rId4" imgW="3957806" imgH="20965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85421"/>
                        <a:ext cx="8128000" cy="4319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3528" y="1196752"/>
            <a:ext cx="856521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点一四大经济区的形成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四大经济区的划分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司马迁根据汉代经济分布的特点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将全国划分为四大经济区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、山西、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和龙门碣石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以北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2499" y="2065617"/>
            <a:ext cx="59351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3424" y="246561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6630" y="2921821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各经济区的基本特征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山东、山西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属于黄河流域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是传统的农业区。长期居于全国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两汉时江南大部分地区人口稀少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生产技术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与山东、山西相比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经济实力差距较大。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龙门碣石以北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气候寒冷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土地贫瘠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是传统的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畜牧区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或半农半牧区。西汉时塞内一度被辟为农业区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但经济实力有限。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698" y="3790856"/>
            <a:ext cx="121068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569" y="4192004"/>
            <a:ext cx="112942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23750" y="500101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汉代四大经济区分布图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从中我们可以得到哪些信息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这幅历史地图反映的是汉代四大经济区分布。由于生产条件和生产力发展水平不同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全国经济区呈现出多样性和经济实力发展不平衡的特点。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中国古代地区经济发展的特点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多样性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和经济实力发展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不平衡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0798" y="4581740"/>
            <a:ext cx="8453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147" y="4581740"/>
            <a:ext cx="8453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2669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知识点二中原人口的大量外迁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第一次南迁高潮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两晋之际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中原人口纷纷南迁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黄河流域的农业生态环境迅速恶化。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第二次南迁高潮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使黄河流域再次遭到严重破坏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北方人口大量涌入长江流域及其以南地区。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第三次南迁高潮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两宋之际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靖康之变造成北方动荡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中原人口大举南迁。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2540229"/>
            <a:ext cx="130426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6684" y="3764433"/>
            <a:ext cx="1122813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688" y="4972244"/>
            <a:ext cx="1167490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3528" y="2060848"/>
            <a:ext cx="864851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点三中国古代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重心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中原人口的南迁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为南方地区补充了大量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也带来了较为先进的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生产工具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和技术。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社会环境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相对稳定。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蕴含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发展农耕经济的巨大潜力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26546" y="2909435"/>
            <a:ext cx="816089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0" y="3264132"/>
            <a:ext cx="112430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6646" y="3726462"/>
            <a:ext cx="112549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初步开发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经过孙吴、东晋、南朝的开发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江南地区初步形成了稻麦兼种、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水陆互补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的作物体系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耕地面积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和产量大幅度增加。同时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手工业和商业也发展起来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这样人口上百万的大城市。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南方无论是农业、手工业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还是商业、都会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都在继续加速发展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逐渐超过了北方。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立国主要依靠东南的财富力量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宋朝都城南迁后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更致力于南方的经济建设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南强于北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的局面完全确立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南方正式成为中国古代的经济重心。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6074" y="2371264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0388" y="2371264"/>
            <a:ext cx="11753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3188" y="277065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7904" y="357613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60413" y="438018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11492" y="4779445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94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49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经济重心的南移带来了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文化重心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的南移。自南宋起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江浙地区已成为人才密布区。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随着疆域的不断扩展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区域经济发展的多样性日益突出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经济重心的南移凸显了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区域经济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发展的不平衡和互补的需求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成为中国古代农耕经济的一大特点。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08" y="2161141"/>
            <a:ext cx="116193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2280" y="3377540"/>
            <a:ext cx="114385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4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692472" y="69494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古代经济重心的南移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东汉后期和唐朝前期黄河流域、长江流域县城数量表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492897"/>
              </p:ext>
            </p:extLst>
          </p:nvPr>
        </p:nvGraphicFramePr>
        <p:xfrm>
          <a:off x="428625" y="1939626"/>
          <a:ext cx="8116888" cy="208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4" imgW="3905117" imgH="1006151" progId="Word.Document.12">
                  <p:embed/>
                </p:oleObj>
              </mc:Choice>
              <mc:Fallback>
                <p:oleObj name="文档" r:id="rId4" imgW="3905117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625" y="1939626"/>
                        <a:ext cx="8116888" cy="208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39552" y="35171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概述表中所反映的县城分布的变化。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阐释出现这一变化的历史原因。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东汉后期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县城主要集中在黄河流域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长江流域县城数量较少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唐朝前期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黄河流域县城数量减少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长江流域县城数量增加。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北方战乱频繁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人口大量南迁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黄河流域县城数量减少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人口南迁加速了南方的开发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使南北经济差距缩小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经济重心逐渐南移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南方县城数量增加。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78</TotalTime>
  <Words>2212</Words>
  <Application>Microsoft Office PowerPoint</Application>
  <PresentationFormat>全屏显示(4:3)</PresentationFormat>
  <Paragraphs>131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金牌学案14模板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27</cp:revision>
  <dcterms:created xsi:type="dcterms:W3CDTF">2014-07-29T03:10:12Z</dcterms:created>
  <dcterms:modified xsi:type="dcterms:W3CDTF">2017-12-27T07:49:43Z</dcterms:modified>
</cp:coreProperties>
</file>