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17.xml"/><Relationship Id="rId7" Type="http://schemas.openxmlformats.org/officeDocument/2006/relationships/slide" Target="slide21.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20.xml"/><Relationship Id="rId5" Type="http://schemas.openxmlformats.org/officeDocument/2006/relationships/slide" Target="slide19.xml"/><Relationship Id="rId10" Type="http://schemas.openxmlformats.org/officeDocument/2006/relationships/image" Target="../media/image3.emf"/><Relationship Id="rId4" Type="http://schemas.openxmlformats.org/officeDocument/2006/relationships/slide" Target="slide18.xml"/><Relationship Id="rId9" Type="http://schemas.openxmlformats.org/officeDocument/2006/relationships/package" Target="../embeddings/Microsoft_Word___3.docx"/></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4176913075"/>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993792"/>
            <a:ext cx="8128000" cy="533607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近代中国经济结构的变动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小农经济开始解体。鸦片战争后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列强向中国倾销大量商品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中国农民和手工业者在此冲击下纷纷破产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从而使家庭手工业开始破产。小农经济的解体为中国近代资本主义产生和发展提供了劳动力和市场。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列强从中国掠夺原料和农产品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丝、茶等农产品的大量出口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减少了农业经济中的自给成分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加速了农业商品化生产的比重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促进了城乡商品经济的发展。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中国逐渐被卷入资本主义世界市场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沦为列强的商品市场和原料产地。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近代工业出现。外国商人开始投资兴办一些船坞企业等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国内兴办了洋务企业和民族资本主义企业。</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20948388"/>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,28)1852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一位在华英国人在报告中称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英国商人运往伦敦的中国生丝是以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曼彻斯特上等棉布包装的。而在此之前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用于包装的主要是中国产的土布。包装布的这种变化反映了当时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中国的土布质量粗糙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英国棉布价格更具优势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中国生丝在英国畅销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英国棉布在中国滞销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10044003"/>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材料的核心信息是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楷体" panose="02010609060101010101" pitchFamily="49"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无用的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曼彻斯特上等棉布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。结合时间信息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鸦片战争后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由于自然经济的顽强抵制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英国的棉布在中国滞销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因此被认为是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且被用于包装中国的生丝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项正确。材料未体现出中国土布的质量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也未反映出英国棉布的价格优势和中国生丝在英国的销售情况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三项与材料主旨无关。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3403016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点二对洋务运动的认识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西方资本主义以炮舰打开了中国的大门。此后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世纪后半期创建新式工业。当时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西方拼命地向中国推销纺织品和鸦片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而中国人向西方寻求的是如洋务派所说的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机船矿路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主要指兵器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主要指战船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主要指煤矿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指铁路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从封建统治集团分化出来的开明派部分地捕捉到时代脉搏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认识到这些基础产业和设施对中国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董志凯《从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机船矿路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瓶颈产业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中国百年投资结构之联想》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据史料并结合所学知识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指出中国近代化开始的标志。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归纳当时中国工业化的特点。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洋务运动。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在外国侵略下起步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设备、技术等严重依赖外国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主导阶层来自于封建统治集团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以自强、求富为目的。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6503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4227"/>
            <a:ext cx="8128000" cy="452354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对洋务运动的评价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引进了一些西方近代科技和先进工具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在客观上加速了封建生产关系的瓦解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刺激了中国资本主义的产生。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创办新式学堂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派遣留学生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为中国近代科学技术的发展和西学的传播提供了一定的条件。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洋务运动中民用工业的兴办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在抵制西方的经济侵略方面起到了一定的作用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客观上诱导和刺激了中国资本主义的产生和发展。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消极方面主要表现在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军事工业主要是为了镇压人民革命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不能救国求强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民用工业是为解决军事工业的困难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不可能为社会求富。</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292310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1124744"/>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典例分析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a:solidFill>
                  <a:srgbClr val="000000"/>
                </a:solidFill>
                <a:latin typeface="NEU-BZ-S92"/>
                <a:ea typeface="宋体" panose="02010600030101010101" pitchFamily="2" charset="-122"/>
                <a:cs typeface="宋体" panose="02010600030101010101" pitchFamily="2" charset="-122"/>
              </a:rPr>
              <a:t>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,28)1879</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年以前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福州船政局所造之船均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派拨各省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并不索取原价分文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此后造船所用材料费由用船一方拨付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协造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方式生产。这种变化反映了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军用工业由官办转为</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商办</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协造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意在缓解经费压力</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军工产品市场化趋势</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明显</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近代轮船制造业走出困境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本题考查洋务运动。从材料信息看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福州船政局所造之船由免费供各省使用到由使用方付费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这种变化表明原来的方式使造船方经费压力大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意在缓解经费压力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项。洋务运动时期的军用工业没有转为商办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也不可能面向市场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由题干材料无法得出近代轮船制造业走出困境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5601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wipe(down)">
                                      <p:cBhvr>
                                        <p:cTn id="7" dur="5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中国棉花、大豆、蚕桑、烟草、花生、蓝靛、桐油等农产品原料的种植面积都逐年增加。出现上述现象的主要原因是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近代工业的发展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西方列强的侵略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商品经济的发展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小农经济的发展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鸦片战争之后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中国被卷入资本主义世界市场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开始沦为列强的商品市场和原料产地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农产品作为原料大量出口体现了列强的经济侵略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年代在中国通商口岸或内地市镇、城乡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衣土布者十之二三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衣洋布者十之七八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的局面。这一局面的出现说明了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中国自然经济完全解体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民国的建立改变了人们的服饰习惯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中国被卷入资本主义世界市场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中国完全沦为列强的殖民地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洋布使用广泛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这说明西方商品大量倾销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中国被卷入资本主义世界市场。故选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洋务运动时期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有一类企业是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由官总其大纲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察其利病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而听该商董等自立条议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悦服众商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。采用这种经营管理方式的企业是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江南制造总局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轮船招商局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发昌机器厂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大生纱厂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题干反映的经营管理方式是官督商办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故采用这种经营管理方式的企业是洋务派创办的民用工业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项是洋务派创办的军用工业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两项是民族资本主义近代企业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项是洋务派创办的民用工业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4719979"/>
              </p:ext>
            </p:extLst>
          </p:nvPr>
        </p:nvGraphicFramePr>
        <p:xfrm>
          <a:off x="508000" y="937956"/>
          <a:ext cx="8128000" cy="5236089"/>
        </p:xfrm>
        <a:graphic>
          <a:graphicData uri="http://schemas.openxmlformats.org/presentationml/2006/ole">
            <mc:AlternateContent xmlns:mc="http://schemas.openxmlformats.org/markup-compatibility/2006">
              <mc:Choice xmlns:v="urn:schemas-microsoft-com:vml" Requires="v">
                <p:oleObj spid="_x0000_s3074" name="文档" r:id="rId4" imgW="3957445" imgH="2549205" progId="Word.Document.12">
                  <p:embed/>
                </p:oleObj>
              </mc:Choice>
              <mc:Fallback>
                <p:oleObj name="文档" r:id="rId4" imgW="3957445" imgH="2549205" progId="Word.Document.12">
                  <p:embed/>
                  <p:pic>
                    <p:nvPicPr>
                      <p:cNvPr id="0" name=""/>
                      <p:cNvPicPr/>
                      <p:nvPr/>
                    </p:nvPicPr>
                    <p:blipFill>
                      <a:blip r:embed="rId5"/>
                      <a:stretch>
                        <a:fillRect/>
                      </a:stretch>
                    </p:blipFill>
                    <p:spPr>
                      <a:xfrm>
                        <a:off x="508000" y="937956"/>
                        <a:ext cx="8128000" cy="5236089"/>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508000" y="119675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表为中国工业发展初期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(1872—1911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设立的厂矿数量统计表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空白处最有可能是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造纸业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火柴业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榨油业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纺织业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根据题干和史实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可知空白处厂矿数量最多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近代民族工业主要以轻工业为主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其中纺织业发展最快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故空白处是纺织业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750416352"/>
              </p:ext>
            </p:extLst>
          </p:nvPr>
        </p:nvGraphicFramePr>
        <p:xfrm>
          <a:off x="508000" y="2174716"/>
          <a:ext cx="8128000" cy="1470308"/>
        </p:xfrm>
        <a:graphic>
          <a:graphicData uri="http://schemas.openxmlformats.org/presentationml/2006/ole">
            <mc:AlternateContent xmlns:mc="http://schemas.openxmlformats.org/markup-compatibility/2006">
              <mc:Choice xmlns:v="urn:schemas-microsoft-com:vml" Requires="v">
                <p:oleObj spid="_x0000_s4098" name="文档" r:id="rId9" imgW="3904756" imgH="707113" progId="Word.Document.12">
                  <p:embed/>
                </p:oleObj>
              </mc:Choice>
              <mc:Fallback>
                <p:oleObj name="文档" r:id="rId9" imgW="3904756" imgH="707113" progId="Word.Document.12">
                  <p:embed/>
                  <p:pic>
                    <p:nvPicPr>
                      <p:cNvPr id="0" name=""/>
                      <p:cNvPicPr/>
                      <p:nvPr/>
                    </p:nvPicPr>
                    <p:blipFill>
                      <a:blip r:embed="rId10"/>
                      <a:stretch>
                        <a:fillRect/>
                      </a:stretch>
                    </p:blipFill>
                    <p:spPr>
                      <a:xfrm>
                        <a:off x="508000" y="2174716"/>
                        <a:ext cx="8128000" cy="1470308"/>
                      </a:xfrm>
                      <a:prstGeom prst="rect">
                        <a:avLst/>
                      </a:prstGeom>
                    </p:spPr>
                  </p:pic>
                </p:oleObj>
              </mc:Fallback>
            </mc:AlternateContent>
          </a:graphicData>
        </a:graphic>
      </p:graphicFrame>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阅读下列材料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中国的经济优势历史悠久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但它对三个方面的侵蚀无能为力。首先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外国供销商能利用鸦片市场。其次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他们能找到中国进口商品的替代品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制造自己的瓷器和丝绸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种植自己的大黄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在别的地方如印度和斯里兰卡种植茶叶。最后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他们用工业机械化来超过中国的生产。所有这些变化都是在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世纪发生的。从长期来看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这些变化中的最后一项意义最为重大。因为中国无法实现生产的机械化。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摘编自</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费尔南德兹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阿迈斯托《世界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一部历史》</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从影响方面来看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世纪西方的冲击在促使传统中国向近代中国转型上所起的作用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世纪欧洲探险家和传教士的到来所起的作用更为巨大。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徐中约《中国近代史》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依据材料一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世纪中国失去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根据材料二并结合所学知识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世纪西方的冲击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对中国经济转型所产生的影响。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利用了中国的鸦片市场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减少了从中国的进口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西方实现了机械化生产。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自然经济开始解体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洋务运动兴起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民族资本主义产生和发展。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5758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点一经济结构的变化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自然经济走向解体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鸦片战争后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在外国商品的冲击下</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小农经济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开始解体。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经济半殖民地化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逐渐依附于世界资本主义体系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沦为列强的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商品市场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原料产地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开埠后的宁波口岸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鸦片战争后流入城市的破产农民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两幅图片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从中我们可以得到哪些信息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鸦片战争后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资本主义列强向中国倾销商品、掠夺原料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中国传统的经济结构发生变化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农民和手工业者破产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破产农民涌入城市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成为自由劳动力。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使中国的社会结构发生了变化。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71896" y="2310142"/>
            <a:ext cx="134033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7522" y="3119808"/>
            <a:ext cx="11852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74859" y="3119808"/>
            <a:ext cx="11503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493861" y="1484784"/>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点二洋务运动与官办企业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世纪五六十年代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清政府内部的一些有识之士认识到学习西方</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先进技术</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的重要性。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宗旨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创办军用工业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1861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曾国藩创办</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安庆内军械所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1865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李鸿章在上海创办</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江南制造总局</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02414" y="2763962"/>
            <a:ext cx="121176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93776" y="3566201"/>
            <a:ext cx="54000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31994" y="4768688"/>
            <a:ext cx="16937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70481" y="5171649"/>
            <a:ext cx="169675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464662" y="3645024"/>
            <a:ext cx="8128000" cy="127342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未能真正达到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但对中国的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早期现代化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却起到了不小的推动作用。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495484" y="155679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创办民用工业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:1881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年投产的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开平煤矿</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是中国第一个使用机械开采的煤矿。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达到了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分洋利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促进了其他工业的发展。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3985264" y="2423708"/>
            <a:ext cx="115375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87862" y="3231980"/>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10572" y="4104764"/>
            <a:ext cx="138396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71899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点三民族工业的出现和艰难发展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产生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年代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在外资企业和洋务派创办工业的刺激和影响下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民间出现了以上海发昌机器厂、广东</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继昌隆缫丝厂</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、天津贻来牟机器磨坊为代表的一批民族工业。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初步发展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甲午战争后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清政府放宽了对</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民间设厂</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年设立商部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奖励工商。社会上兴起一股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实业救国</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的热潮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涌现出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张謇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、荣宗敬、荣德生等实业家。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为了反抗帝国主义掠夺路矿利权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中国人民掀起了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收回利权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引发了振兴实业的又一个高潮。棉纺织业作为传统工业部门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发展尤为迅速。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801580" y="1950102"/>
            <a:ext cx="174714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30687" y="2360378"/>
            <a:ext cx="16773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30128" y="3566885"/>
            <a:ext cx="111824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17688" y="3965283"/>
            <a:ext cx="111824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718086" y="3965283"/>
            <a:ext cx="54500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33544" y="4773261"/>
            <a:ext cx="11031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860964"/>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在夹缝中步履维艰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列强利用其雄厚的资金、强大的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技术优势</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和在中国攫取的特权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压制中国民族工业的发展。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高额征税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、敲诈勒索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又增加了企业的产品成本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使民族工业在竞争中处于不利地位。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民族工业自身力量弱小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不得不在一定程度上依赖</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外国</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资本主义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或者寻求</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本国官府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庇护</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099924" y="2329279"/>
            <a:ext cx="11239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50786" y="3132253"/>
            <a:ext cx="111436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49800" y="4338199"/>
            <a:ext cx="166414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32726" y="4338199"/>
            <a:ext cx="111284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335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点一近代中国社会经济结构的变动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鸦片战争后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大批丝、茶从上海、广州和福州等通商口岸运出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,1842—1846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茶的出口增长了一倍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丝的出口增长近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1846—1856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茶的出口再增长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丝的出口又增长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倍多。除传统的丝茶贸易之外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为适应外资的需求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驼毛、羊皮、羊毛、牛皮、猪鬃、锡、豆类、原棉等新品种不断扩大输出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特别是锡和猪鬃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由于英国的需求增加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成为对外贸易的抢手货。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探究归纳该时期中国出口商品的特点。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这从本质上说明了什么问题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以农副产品和矿产出口为主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品种不断增加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传统的丝茶贸易不断增长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受外资需求影响较大。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中国逐渐卷入资本主义世界市场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成为列强的原料产地。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554915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2704</Words>
  <Application>Microsoft Office PowerPoint</Application>
  <PresentationFormat>全屏显示(4:3)</PresentationFormat>
  <Paragraphs>177</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金牌学案14模板</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2017-12-27T07:49:48Z</dcterms:modified>
</cp:coreProperties>
</file>