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7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18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5488" autoAdjust="0"/>
  </p:normalViewPr>
  <p:slideViewPr>
    <p:cSldViewPr>
      <p:cViewPr varScale="1">
        <p:scale>
          <a:sx n="72" d="100"/>
          <a:sy n="72" d="100"/>
        </p:scale>
        <p:origin x="-1350" y="-90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28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39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10" Type="http://schemas.openxmlformats.org/officeDocument/2006/relationships/image" Target="../media/image3.emf"/><Relationship Id="rId4" Type="http://schemas.openxmlformats.org/officeDocument/2006/relationships/slide" Target="slide16.xml"/><Relationship Id="rId9" Type="http://schemas.openxmlformats.org/officeDocument/2006/relationships/package" Target="../embeddings/Microsoft_Word___3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10" Type="http://schemas.openxmlformats.org/officeDocument/2006/relationships/image" Target="../media/image4.emf"/><Relationship Id="rId4" Type="http://schemas.openxmlformats.org/officeDocument/2006/relationships/slide" Target="slide16.xml"/><Relationship Id="rId9" Type="http://schemas.openxmlformats.org/officeDocument/2006/relationships/package" Target="../embeddings/Microsoft_Word___4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670230"/>
              </p:ext>
            </p:extLst>
          </p:nvPr>
        </p:nvGraphicFramePr>
        <p:xfrm>
          <a:off x="508000" y="3151115"/>
          <a:ext cx="8128000" cy="809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4" imgW="5959986" imgH="594119" progId="Word.Document.12">
                  <p:embed/>
                </p:oleObj>
              </mc:Choice>
              <mc:Fallback>
                <p:oleObj name="文档" r:id="rId4" imgW="5959986" imgH="594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151115"/>
                        <a:ext cx="8128000" cy="809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78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中国近代交通变化的特点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开端艰难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起步晚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落后于同时代的西方国家。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受到顽固势力阻挠和帝国主义势力的排挤。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先个别试办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然后政府推广。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分布不均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沿海、沿江尤其是通商口岸发达地区发展较快。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交通、通讯表现出日益先进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逐步与国际接轨的趋势。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8492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779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典例分析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年刘铭传奏请修建铁路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刘锡鸿等众多官员纷纷反对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列出的主要理由有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每造铁路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山川之神不安即旱游之灾易招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仿西洋造火车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借英法等国金钱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无由归还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诸强邻遂相凌逼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几至亡国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。材料反映出近代中国铁路发展的阻碍因素包括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资金短缺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落伍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资金短缺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迷信思想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迷信思想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落后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技术落伍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体制落后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材料反映出当时官员认为修建铁路会导致天灾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由此可知封建迷信思想阻碍近代中国铁路的发展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另一种理由是无法偿还因修建铁路而产生的借款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最终会亡国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这表明阻碍中国铁路事业发展的另一因素是缺乏足够的资金。故选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9336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点二中国近代通讯的变化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由清政府投资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月建立的上海电话局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是上海第一个由中国政府经办的电话局。上海电话局是以始于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年的商办电话为基础组建的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它的开设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打破了自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月上海出现外商电话公司以后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上海电话通信事业基本由外商垄断的局面。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摘编自上海档案信息网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互动探究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根据史料并结合所学知识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探究近代中国通讯手段变化的原因。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西方工业文明的冲击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民族资本主义产生和发展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政府的积极推动。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94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影响我国通讯事业发展的因素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西方列强侵略的需要。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两次工业革命对中国的影响。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中国科学技术落后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经济实力薄弱。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政府政策的支持。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人们思想不断解放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加深对通讯业作用的认识。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03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4525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典例分析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近代著名诗人黄遵宪在《今别离》一诗中写道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别肠转如轮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一刻既万周。眼见双轮驰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益增心中忧。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车舟载离别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行止犹自由。今日舟与车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并力生离愁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送者未及返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君在天尽头。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诗中反映的近代社会景象是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社会剧变导致人口的大量迁徙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近代交通工具改变人们的生活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追求自由观念日益深入人心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近代以来出国留学热潮的兴起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根据题干材料中的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双轮驰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车舟载离别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今日舟与车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并力生离愁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送者未及返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君在天尽头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可知近代交通工具对人们的生活和情感产生了重大影响。故选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72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362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徐志摩在一首诗中写道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匆匆匆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催催催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一卷烟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一片山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几点云影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一道水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一支橹声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一林松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一丛竹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红叶纷纷。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催催催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是车轮还是光阴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诗人在这首诗中描写的交通工具是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公共汽车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飞机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轮船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提炼材料信息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是车轮还是光阴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匆匆匆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催催催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可以判断这是对火车的描述。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8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随着汽车、火车、轮船在近代中国的出现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乘客不分男女座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可怜坐下挤非常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这样的竹枝词也开始流行起来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新式交通工具的出现冲击了传统的伦理道德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新式交通工具并没有改善人们的出行状况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人们对新式交通工具的赞同与认可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人们从没有停止过对交通工具改进的追求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乘客不分男女座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体现了新式交通工具不分男女的特点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这是对封建社会男女有别的传统封建伦理道德的冲击。故选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2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049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朝寄平安语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暮寄相思字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驰书迅已极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云是君所寄。既非君手书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又无君默记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虽署花字名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知谁箝缗尾。寻常并坐语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未遽悉心事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况经三四译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岂能达人意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只有斑斑墨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颇似临行泪。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该诗歌吟咏的新事物是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电话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邮寄信件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由关键信息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朝寄平安语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暮寄相思字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驰书迅已极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9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709968"/>
              </p:ext>
            </p:extLst>
          </p:nvPr>
        </p:nvGraphicFramePr>
        <p:xfrm>
          <a:off x="6463022" y="2153404"/>
          <a:ext cx="1550765" cy="1975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Document" r:id="rId9" imgW="891967" imgH="1135553" progId="Word.Document.12">
                  <p:embed/>
                </p:oleObj>
              </mc:Choice>
              <mc:Fallback>
                <p:oleObj name="Document" r:id="rId9" imgW="891967" imgH="11355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63022" y="2153404"/>
                        <a:ext cx="1550765" cy="1975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1695298"/>
            <a:ext cx="8128000" cy="37214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右图是中国近代某一时期国文教科书的一页插图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由图中信息和所学知识判断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以下结论正确的是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近代科学技术已经在中国运用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采纳了第一次工业革命的成果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此教科书由中华民国组织发行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新式通讯工具在中国广泛使用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由图中人物外表特征可判断这一时期是清末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而手拿电话进行通信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可以判断近代科学技术已经在中国开始应用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096587"/>
              </p:ext>
            </p:extLst>
          </p:nvPr>
        </p:nvGraphicFramePr>
        <p:xfrm>
          <a:off x="548456" y="1402244"/>
          <a:ext cx="8128000" cy="2890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Document" r:id="rId9" imgW="3838193" imgH="1364751" progId="Word.Document.12">
                  <p:embed/>
                </p:oleObj>
              </mc:Choice>
              <mc:Fallback>
                <p:oleObj name="Document" r:id="rId9" imgW="3838193" imgH="13647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8456" y="1402244"/>
                        <a:ext cx="8128000" cy="28908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451046" y="4293096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上图是关于晚清政府建立近代海军的一则漫画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漫画中清政府建立的战舰冒着浓烟。面对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挺大的船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怎么开不快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清政府把原因归结为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阅读图文信息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解读漫画所反映的历史信息。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5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758542"/>
              </p:ext>
            </p:extLst>
          </p:nvPr>
        </p:nvGraphicFramePr>
        <p:xfrm>
          <a:off x="508000" y="1471019"/>
          <a:ext cx="8128000" cy="416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4" imgW="3957084" imgH="2030655" progId="Word.Document.12">
                  <p:embed/>
                </p:oleObj>
              </mc:Choice>
              <mc:Fallback>
                <p:oleObj name="文档" r:id="rId4" imgW="3957084" imgH="20306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71019"/>
                        <a:ext cx="8128000" cy="4169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37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清政府建立的战舰冒着浓烟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说明采用蒸汽机为动力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这一举措是西方工业文明洗礼的产物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也表明清政府开始重视海洋权。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清政府把受挫的原因归结为外部环境不利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事实是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腐败的政治制度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决定了这一举措失败的必然性。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26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点一铁路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更多的铁路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开始筑路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中国自建的第一条铁路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唐山开平至胥各庄铁路建成通车。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保路救亡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甲午战争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列强争夺在华铁路的修筑权。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修铁路成为中国人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救亡图存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的强烈愿望。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:1909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詹天佑设计施工的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京张铁路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建成通车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成为中国铁路史上的里程碑。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发展概况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铁路大部分由外国修筑并控制。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民国以后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各条商路修筑权收归国有。在近代史上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铁路建设始终未入正轨。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094" y="1960376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1457" y="3173626"/>
            <a:ext cx="11646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23052" y="3566885"/>
            <a:ext cx="113448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65751" y="3965283"/>
            <a:ext cx="109621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80221" y="5178964"/>
            <a:ext cx="109621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16424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点二水运与航空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兴起与发展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轮船招商局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正式成立。到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民间兴办的各种轮船航运公司有近百家。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近代生存状况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始终在列强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联手压价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、竞争排挤中艰难求生。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教材图解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轮船广告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从中我们可以得到哪些信息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新式航运业诞生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轮船招商局业务范围较大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近代轮船航运业受到西方的影响。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3888" y="2481448"/>
            <a:ext cx="13732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4177" y="3284984"/>
            <a:ext cx="10886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23720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航空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附设在福建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马尾造船厂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的海军飞机工程处开始研制水上飞机。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创办民航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北洋政府先后拟订以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为中心的五大民航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0856" y="2708920"/>
            <a:ext cx="139780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9664" y="3511894"/>
            <a:ext cx="5728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3899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点三从驿传到邮政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发展概况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邮政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晚清时期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鸦片战争以后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外国人在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通商口岸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地区设立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领事邮政代办所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大清邮政局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宣告成立。此后清政府又设立邮传部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邮传正式脱离海关。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:1913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北洋政府宣布裁撤全部驿站。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中国首次参加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万国邮联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大会。数年后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外国在华开办的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一律被撤销。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电报电信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:1877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福建巡抚在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架设第一条电报线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成为中国自办电报的开端。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78976" y="2565516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62752" y="2964906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1655" y="4170852"/>
            <a:ext cx="11344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82836" y="4984712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6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历史意义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新式交通促进了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改变了人们的通讯手段和出行方式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还一定程度地转变了人们的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也使人们的生活多姿多彩。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交通近代化使中国同世界的联系大大增强。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6424" y="3174850"/>
            <a:ext cx="111824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76616" y="3578995"/>
            <a:ext cx="108484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4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点一中国近代交通的变化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年鸦片战争前后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林则徐、魏源、徐继畲等人先后著书立说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介绍铁路知识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帝国主义列强纷纷谋求在中国修建铁路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以便把他们的侵略势力从中国沿海伸向内地。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在洋务派的主持下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年开始修建唐胥铁路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从而揭开了中国自主修建铁路的序幕。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摘编自中国铁路网《中国铁路发展历程》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互动探究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据史料分析近代中国铁路发展的因素。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探究中国铁路发展的积极作用。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近代爱国人士的宣传、推动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西方列强在华修建铁路的刺激、诱导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洋务派修建铁路的效应推动。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在一定程度上改变了中国交通落后的状况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改变了国人的生活方式和思想观念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促进了商品经济和民族资本主义的发展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客观上推动了自然经济的瓦解。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058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78</TotalTime>
  <Words>2331</Words>
  <Application>Microsoft Office PowerPoint</Application>
  <PresentationFormat>全屏显示(4:3)</PresentationFormat>
  <Paragraphs>156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金牌学案14模板</vt:lpstr>
      <vt:lpstr>文档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27</cp:revision>
  <dcterms:created xsi:type="dcterms:W3CDTF">2014-07-29T03:10:12Z</dcterms:created>
  <dcterms:modified xsi:type="dcterms:W3CDTF">2017-12-27T07:49:50Z</dcterms:modified>
</cp:coreProperties>
</file>