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72" r:id="rId2"/>
    <p:sldId id="264" r:id="rId3"/>
    <p:sldId id="265" r:id="rId4"/>
    <p:sldId id="380" r:id="rId5"/>
    <p:sldId id="359" r:id="rId6"/>
    <p:sldId id="381" r:id="rId7"/>
    <p:sldId id="366" r:id="rId8"/>
    <p:sldId id="382" r:id="rId9"/>
    <p:sldId id="275" r:id="rId10"/>
    <p:sldId id="383" r:id="rId11"/>
    <p:sldId id="384" r:id="rId12"/>
    <p:sldId id="385" r:id="rId13"/>
    <p:sldId id="379" r:id="rId14"/>
    <p:sldId id="386" r:id="rId15"/>
    <p:sldId id="387" r:id="rId16"/>
    <p:sldId id="388" r:id="rId17"/>
    <p:sldId id="389" r:id="rId18"/>
    <p:sldId id="390" r:id="rId19"/>
    <p:sldId id="391" r:id="rId20"/>
    <p:sldId id="392" r:id="rId21"/>
    <p:sldId id="393" r:id="rId22"/>
    <p:sldId id="394" r:id="rId23"/>
    <p:sldId id="395" r:id="rId24"/>
    <p:sldId id="396" r:id="rId25"/>
    <p:sldId id="397" r:id="rId26"/>
    <p:sldId id="39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13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交通与通讯的变化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13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交通与通讯的变化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近代爱国人士的宣传、推动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西方列强在华修建铁路的刺激、诱导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洋务派修建铁路的效应推动。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在一定程度上改变了中国交通落后的状况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改变了国人的生活方式和思想观念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促进了商品经济和民族资本主义的发展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客观上推动了自然经济的瓦解。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58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中国近代交通变化的特点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开端艰难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起步晚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落后于同时代的西方国家。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受到顽固势力阻挠和帝国主义势力的排挤。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先个别试办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然后政府推广。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分布不均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沿海、沿江尤其是通商口岸地区发展较快。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交通、通讯表现出日益先进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逐步与国际接轨的趋势。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02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年刘铭传奏请修建铁路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刘锡鸿等众多官员纷纷反对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列出的主要理由有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每造铁路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山川之神不安即旱潦之灾易招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仿西洋造火车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借英法等国金钱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无由归还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诸强邻遂相凌逼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几至亡国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。材料反映出近代中国铁路发展的阻碍因素包括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资金短缺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技术落伍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资金短缺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迷信思想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迷信思想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体制落后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技术落伍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体制落后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材料反映出当时官员认为修建铁路会导致天灾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由此可知封建迷信思想阻碍近代中国铁路的发展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另一种理由是无法偿还因修建铁路而产生的借款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最终会亡国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这表明阻碍中国铁路事业发展的另一因素是缺乏足够的资金。故选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90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3220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徐志摩在一首诗中写道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匆匆匆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催催催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一卷烟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一片山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几点云影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一道水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一支橹声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一林松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一丛竹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红叶纷纷。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催催催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是车轮还是光阴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诗人在这首诗中描写的交通工具是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公共汽车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提炼材料信息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匆匆匆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催催催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是车轮还是光阴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可以判断这是对火车的描述。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随着汽车、火车、轮船在近代中国的出现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乘客不分男女座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可怜坐下挤非常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这样的竹枝词也开始流行起来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新式交通工具的出现冲击了传统的伦理道德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新式交通工具并没有改善人们的出行状况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人们对新式交通工具的赞同与认可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人们从没有停止过对交通工具改进的追求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乘客不分男女座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体现了不分男女、等级的特点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是对封建社会男女有别的传统伦理道德的冲击。故选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45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随着汽车、火车、轮船在近代中国的出现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乘客不分男女座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可怜坐下挤非常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这样的竹枝词也开始流行起来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新式交通工具的出现冲击了传统的伦理道德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新式交通工具并没有改善人们的出行状况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人们对新式交通工具的赞同与认可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人们从没有停止过对交通工具改进的追求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乘客不分男女座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体现了不分男女、等级的特点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是对封建社会男女有别的传统伦理道德的冲击。故选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17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8369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下图反映的是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世纪初近代中国的社会生活状况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该状况主要体现了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清朝政府全盘引进西方技术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中国交通近代化与西方同步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国人无法接受西方先进技术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西方文明影响近代中国社会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世纪初近代中国马车和汽车同时存在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说明西方文明影响了近代中国社会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西方的先进交通工具传入中国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但是中国传统交通工具并没有消失。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Z24.eps" descr="id:214749325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572000" y="1736748"/>
            <a:ext cx="3672408" cy="282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3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清同治十一年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轮船招商局成立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年代中国出现了第一条铁路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淞沪铁路。从历史上看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这两件事共同的时代意义是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迈出了中国近代化第一步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推动了中国交通事业的近代化进程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标志着中国南船北马运输时代的结束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开启了中国自主发展交通事业的时代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两者分别反映了中国近代水运和铁路运输的发展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其共同的时代意义是推动了中国交通事业的近代化进程。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68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张謇为激励自己的爱国热情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发誓一定要亲自乘坐一次在中国政府自己修筑的铁路上奔驰的火车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他的愿望最早可实现于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中国人自己修建铁路是从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年代初修建唐胥铁路开始的。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朝寄平安语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暮寄相思字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驰书迅已极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云是君所寄。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该诗歌吟咏的新事物是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邮寄信件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由关键信息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朝寄平安语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暮寄相思字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驰书迅已极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25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.1882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年顺天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明清时期整个北京地区的行政区划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乡试发榜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《申报》记者通过什么方式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让江南士子仅隔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小时就获知结果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通过铁路把消息传至上海并见报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通过电报把消息传至上海并见报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通过轮船把消息传至上海并见报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通过航空把消息传至上海并见报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结合距离、时间及通讯时间不难得出应为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6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731641"/>
              </p:ext>
            </p:extLst>
          </p:nvPr>
        </p:nvGraphicFramePr>
        <p:xfrm>
          <a:off x="508000" y="1412776"/>
          <a:ext cx="8128000" cy="4128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3990909" imgH="2027977" progId="Word.Document.12">
                  <p:embed/>
                </p:oleObj>
              </mc:Choice>
              <mc:Fallback>
                <p:oleObj name="文档" r:id="rId4" imgW="3990909" imgH="20279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128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675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右图是中国近代某一时期国文教科书的一页插图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由图中信息和所学知识判断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以下结论正确的是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近代科学技术已经在中国运用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采纳了第一次工业革命的成果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此教科书由中华民国组织发行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新式通讯工具在中国广泛使用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由图中人物外表特征可判断这一时期是清末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而手拿电话进行通信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可以判断近代科学技术成果已经在中国得到应用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Z05.eps" descr="id:214749326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724128" y="1605257"/>
            <a:ext cx="2160240" cy="287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7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有事之际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军情瞬息变更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倘如西国办法有电线通报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径达各处海边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可以一刻千里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有内地火车铁路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屯兵于旁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闻警驰援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可以一日千数百里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则统帅尚不至于误事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而中国固急切办不到者也。今年台湾之役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臣与沈葆桢函商调兵月余而始定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及调轮船分起装送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又三月而始竣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故臣尝谓办洋务、制洋兵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若不变法而徒骛空文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绝无实济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臣不敢明知而不言也。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李鸿章《筹议海防折》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71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964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今日不讲民生主义则已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欲讲民生主义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当先防异日大铁道公司之弊。欲免此弊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须使铁路归国家公有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以杀其势。此国有政策合与民生主义者一也。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路归民有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利在个人。路归国有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利在国家。在个人为私利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在国家为公利。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世界大势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是由水运而趋陆运。故欧美列邦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路线密若蛛网。近且有横贯欧亚之大计划。盖国势随路线而扩张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实业因交通而发展。历史具在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斑斑可考。我国幅员广漠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为统一计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沿边各路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方亟待次第兴办。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此国有政策可以促进实业、巩固边防者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谭人凤《粤汉铁路说帖》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李鸿章在奏折中提出了什么建议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其理由是什么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谭人凤在发展铁路问题上提出了什么主张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其理由是什么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两则材料反映了当时中国的什么历史发展趋势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9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架设有线电报、兴办火车铁路。理由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军情瞬息万变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电报可以一刻千里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迅速传达军令情报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火车可以一日数千里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快速运兵增援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不误军情。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把铁路收归国有。理由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符合三民主义中的民生主义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发展铁路是世界大势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关系国家命运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中国幅员辽阔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铁路收归国有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可以统一筹划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有计划地发展。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在向西方学习以救亡图存的过程中走上近代化的道路。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68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60314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近代运输格局成为反映时代变迁的重要标志。阅读材料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下表反映了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世纪末汉口至上海航线的各轮船公司概况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4469"/>
              </p:ext>
            </p:extLst>
          </p:nvPr>
        </p:nvGraphicFramePr>
        <p:xfrm>
          <a:off x="512763" y="2854325"/>
          <a:ext cx="8107362" cy="250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5" imgW="3886046" imgH="1202842" progId="Word.Document.12">
                  <p:embed/>
                </p:oleObj>
              </mc:Choice>
              <mc:Fallback>
                <p:oleObj name="文档" r:id="rId5" imgW="3886046" imgH="1202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2763" y="2854325"/>
                        <a:ext cx="8107362" cy="2509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933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742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轮船使商业贸易流通渠道发生了实质性变化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年进出汉口装运茶叶的远洋轮船有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吨位达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汉口至宜昌轮运航线的出现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使货物运转日期缩短了一个月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但是轮船不可能迅速而彻底地将传统木船挤出近代商品流通渠道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汉口进出船只中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吨位达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外国租赁木船为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吨位达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吨。武汉地区以土货进出口为主轴的市场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基本上依傍木船运输。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摘编自任放《近代两湖地区的交通格局》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概括这一时期长江航运业的特点。结合所学知识分析其成因。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世纪末湖北航运业的格局变化。这说明了什么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53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列强在中国轮船航运业占据优势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英国居于首位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中国近代航运业有一定程度的发展。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英国率先完成工业革命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打开中国大门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列强通过不平等条约控制中国沿海沿江交通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洋务运动的推动。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远洋航运有所发展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轮船与木船既竞争又互补。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新式交通工具是社会进步的重要体现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工业化是历史的重要趋势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社会转型艰难。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3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更多的铁路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开始筑路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中国自建的第一条铁路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唐山开平至胥各庄铁路建成通车。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保路救亡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甲午战争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列强争夺在华铁路的修筑权。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修铁路成为中国人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救亡图存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的强烈愿望。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:1909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詹天佑设计施工的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京张铁路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建成通车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成为中国铁路史上的里程碑。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发展概况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铁路大部分由外国修筑并控制。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民国以后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各条商路修筑权收归国有。在近代史上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铁路建设始终未入正轨。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7975" y="208163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5696" y="330576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4008" y="370097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8886" y="4077519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40152" y="532199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铁路的修筑对中国近代社会有哪些影响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积极方面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有利于社会经济的发展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方便了人们的生活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改变了人们的思想观念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加强了中国与世界的联系。总之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推动了中国的近代化进程。消极方面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便利了外国的政治、经济侵略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便利了列强对中国的经济掠夺。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23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二、水运与航空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兴起与发展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:1872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轮船招商局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正式成立。到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民间兴办的各种轮船航运公司近百家。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近代生存状况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始终在列强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联手压价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、竞争排挤中艰难求生。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轮船广告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从中我们可以得到哪些信息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新式航运业诞生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轮船招商局业务范围较大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近代轮船航运业受到西方的影响。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95061" y="2564904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55976" y="337864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航空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附设在福建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马尾造船厂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的海军飞机工程处开始研制水上飞机。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创办民航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北洋政府先后拟订以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为中心的五大民航线路。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与传统交通工具相比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近代新式交通工具有什么进步之处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交通运输更为便捷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牵引动力发生变化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更有利于国计民生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速度更快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运力更大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费用更低廉等。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9952" y="2153638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96136" y="296650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28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三、从驿传到邮政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发展概况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邮政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晚清时期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鸦片战争以后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外国人在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通商口岸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地区设立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领事邮政代办所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大清邮政局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宣告成立。此后清政府又设立邮传部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邮传正式脱离海关。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北洋政府宣布裁撤全部驿站。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中国首次参加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万国邮联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大会。数年后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外国在华开办的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一律被撤销。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电报电信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:1877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福建巡抚在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台湾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架设第一条电报线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成为中国自办电报的开端。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09681" y="256490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8836" y="2941380"/>
            <a:ext cx="136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22124" y="4144734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90228" y="498287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历史意义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新式交通促进了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改变了人们的通讯手段和出行方式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还一定程度地转变了人们的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思想观念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也使人们的生活多姿多彩。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交通近代化使中国同世界的联系大大增强。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8054" y="3147013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3981" y="358408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7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中国近代交通的变化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年鸦片战争前后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林则徐、魏源、徐继畲等人先后著书立说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介绍铁路知识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帝国主义列强纷纷谋求在中国修建铁路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以便把他们的侵略势力从中国沿海伸向内地。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在洋务派的主持下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年开始修建唐胥铁路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从而揭开了中国自主修建铁路的序幕。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分析近代中国铁路发展的因素。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探究中国铁路发展的积极作用。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340</TotalTime>
  <Words>1570</Words>
  <Application>Microsoft Office PowerPoint</Application>
  <PresentationFormat>全屏显示(4:3)</PresentationFormat>
  <Paragraphs>193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第13课　交通与通讯的变化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94</cp:revision>
  <dcterms:created xsi:type="dcterms:W3CDTF">2014-04-23T05:53:17Z</dcterms:created>
  <dcterms:modified xsi:type="dcterms:W3CDTF">2017-08-29T05:57:51Z</dcterms:modified>
</cp:coreProperties>
</file>