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72" r:id="rId2"/>
    <p:sldId id="264" r:id="rId3"/>
    <p:sldId id="265" r:id="rId4"/>
    <p:sldId id="373" r:id="rId5"/>
    <p:sldId id="275" r:id="rId6"/>
    <p:sldId id="374" r:id="rId7"/>
    <p:sldId id="375" r:id="rId8"/>
    <p:sldId id="37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5168612" y="1"/>
            <a:ext cx="1440160" cy="836712"/>
            <a:chOff x="5428356" y="1"/>
            <a:chExt cx="1274316" cy="836712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系统构建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核心观点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归纳整合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80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试题回放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话题归纳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5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83433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  元  整  合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5" name="TextBox 35">
            <a:hlinkClick r:id="rId10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核心观点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归纳整合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1" action="ppaction://hlinksldjump"/>
          </p:cNvPr>
          <p:cNvSpPr txBox="1"/>
          <p:nvPr userDrawn="1"/>
        </p:nvSpPr>
        <p:spPr>
          <a:xfrm>
            <a:off x="8050228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试题回放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话题归纳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35">
            <a:hlinkClick r:id="rId12" action="ppaction://hlinksldjump"/>
          </p:cNvPr>
          <p:cNvSpPr txBox="1"/>
          <p:nvPr userDrawn="1"/>
        </p:nvSpPr>
        <p:spPr>
          <a:xfrm>
            <a:off x="5291043" y="115863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系统构建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  元  整  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37.eps" descr="id:21474911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9903" y="1125473"/>
            <a:ext cx="8784976" cy="486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世纪形成了两种社会制度并存的局面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社会主义经济体制和资本主义经济模式互相影响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都发生了很大变化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给世界各国探索现代化道路提供了有益借鉴。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一、世界资本主义经济政策的调整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388800"/>
              </p:ext>
            </p:extLst>
          </p:nvPr>
        </p:nvGraphicFramePr>
        <p:xfrm>
          <a:off x="508000" y="2629799"/>
          <a:ext cx="8128000" cy="4183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3938478" imgH="2027977" progId="Word.Document.12">
                  <p:embed/>
                </p:oleObj>
              </mc:Choice>
              <mc:Fallback>
                <p:oleObj name="文档" r:id="rId3" imgW="3938478" imgH="20279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629799"/>
                        <a:ext cx="8128000" cy="4183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二、苏联的经济改革与挫折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农业、工业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以农业为突破口。评价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开了社会主义改革的先河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未从根本上突破斯大林体制的束缚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造成人们的思想混乱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改革以失败告终。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政治、经济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工业改革为重点。评价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前期取得一定成效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但没有突破原有体制的束缚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最终失败。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政治、经济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从经济领域转向政治领域。评价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改革没有取得预期成效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最终导致苏联解体。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177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试题回放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美国联邦政府机构臃肿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财政支出庞大。总统尼克松在咨文中呼吁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使权力和资源开始从华盛顿流回到州和地方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更重要的是回到全体人民手中。我们要使各州和地方担负更多的责任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我们将同他们分享收入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美国联邦政府试图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消除国家干预经济的弊端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将权力下放到州政府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扩大福利政策的覆盖范围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恢复自由放任的传统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年代经济政策的调整。根据所学知识可知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美国经济出现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滞胀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国家干预的弊端越来越明显。在此背景下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尼克松发出了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项正确。尼克松并非要把权力下放到州政府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项错误。尼克松的想法是减少国家对经济的干预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这与扩大福利覆盖范围无关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项说法错误。结合所学知识可知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尼克松并非要恢复自由放任的传统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577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37932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)1953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苏共中央决定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改变集体农庄劳动报酬发放办法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由以前每年发放一次物质报酬改为按季度或者按月发放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同时在一些集体农庄试行工资制度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农民可以像工人一样每月领取工资。这一措施旨在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调动农民生产积极性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改变计划经济管理体制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消除城乡之间的差别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推动农民走集体化道路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本题考查苏联集体农庄的变化。从材料来看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农庄发放物质报酬的周期缩短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农民还可以像工人一样领取工资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这些做法会大大调动农民生产的积极性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苏联没有改变计划经济管理体制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年代的苏联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不可能消除城乡之间的差别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项错误。农业集体化早在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年就已开始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02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话题归纳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就高考来看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本单元的考查内容侧重于罗斯福新政的内容及特点、新经济政策和斯大林体制。苏联经济政策的考查主要侧重于背景和内容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要注意相关内容的表述。战后资本主义的新变化和苏联的社会主义改革在全国卷中出现较少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建议复习时淡化处理。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93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333</TotalTime>
  <Words>486</Words>
  <Application>Microsoft Office PowerPoint</Application>
  <PresentationFormat>全屏显示(4:3)</PresentationFormat>
  <Paragraphs>27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单  元  整  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92</cp:revision>
  <dcterms:created xsi:type="dcterms:W3CDTF">2014-04-23T05:53:17Z</dcterms:created>
  <dcterms:modified xsi:type="dcterms:W3CDTF">2017-08-03T00:54:42Z</dcterms:modified>
</cp:coreProperties>
</file>