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72" r:id="rId2"/>
    <p:sldId id="264" r:id="rId3"/>
    <p:sldId id="265" r:id="rId4"/>
    <p:sldId id="384" r:id="rId5"/>
    <p:sldId id="385" r:id="rId6"/>
    <p:sldId id="359" r:id="rId7"/>
    <p:sldId id="386" r:id="rId8"/>
    <p:sldId id="275" r:id="rId9"/>
    <p:sldId id="387" r:id="rId10"/>
    <p:sldId id="389" r:id="rId11"/>
    <p:sldId id="388" r:id="rId12"/>
    <p:sldId id="390" r:id="rId13"/>
    <p:sldId id="379" r:id="rId14"/>
    <p:sldId id="391" r:id="rId15"/>
    <p:sldId id="392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0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7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20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对外开放格局的形成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20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对外开放格局的形成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是指经济特区。经济特区是中国开放最早、开放层次最高的地区。经济特区的成功产生了强烈的辐射作用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引来开放的高潮。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是沿海开放城市和沿海经济开放区。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个沿海开放港口城市和长江三角洲、珠江三角洲、闽东南地区、环渤海地区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从南到北连成片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形成沿海经济开放地带。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指中国的对外开放由沿海到内地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再到沿边城市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从东部到中西部的全面开放。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0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28800"/>
            <a:ext cx="34243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对外开放的新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L31.eps" descr="id:21474916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40044" y="2165728"/>
            <a:ext cx="5348180" cy="277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7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珠海是一个普通的小县城。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珠海发展成为环境优美的现代化城市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并获得联合国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国际改善人居环境最佳范例奖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。珠海快速发展的主要原因是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毗邻港澳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政策扶持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科技领先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资源丰富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珠海是最早的经济特区之一。珠海经济迅速发展主要是由于被划定为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实行特殊的经济政策。由此可知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1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”(FOLLOW ME)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第一次在中央电视台播出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掀起了全民学外语的高潮。这一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恢复高考制度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经济特区的建立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对外开放的实行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广电事业的发展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”(FOLLOW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节目的出现不是偶然的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中国实行对外开放后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和外国的联系与交往越来越多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因此出现了全民学外语的高潮。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有人把中国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年所做的追赶世界、融入世界的决策称为打开了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第一扇窗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第一扇窗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中国共产党十一届三中全会召开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在广东和福建设立经济特区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兴办经济技术开发区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社会主义市场经济体制确立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追赶世界、融入世界的决策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是指改革开放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在广东和福建设立经济特区是在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与材料时间接近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31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5731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我国设立了深圳、珠海、汕头、厦门四个经济特区。它们主要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特殊的历史时期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特殊的地理位置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特殊的社会制度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特殊的经济体制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经济特区是我国改革开放和现代化建设的窗口、排头兵和试验场。它们在对外开放中实行特殊政策、特殊体制、特殊发展方式。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作为距离香港最近的城市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它最早成为中国开放的特区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与新中国改革开放的步伐共舞。上述材料是对哪个城市的描述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距离香港最近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最早成为中国开放的特区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44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邓小平为深圳特区题词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深圳的发展和经验证明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我们建立经济特区的政策是正确的。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从此中国改革开放进入一个全新时期。此后中国开始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在大型国有企业中建立现代企业制度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开放沿海城市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兴办经济技术开发区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着手加速建立社会主义市场经济体制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融入全球化进程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在大型国有企业中建立现代企业制度是在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年我国开放沿海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个港口城市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年中共十四大提出建立社会主义市场经济体制的目标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与题目时间不符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我国加入世界贸易组织是在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90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国际舆论曾评价中国政府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开放整个海岸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是改革开放以来所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采取的最大胆行动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创办深圳等四个经济特区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开发开放上海浦东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开放海南岛为经济特区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开放沿海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个港口城市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解读材料关键信息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开放整个海岸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年国家开放大连、天津、青岛、上海等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个沿海港口城市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2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它实现了以点带面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壮大上海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带动周边的战略效果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是经济学理论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点轴开发模式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的典型案例。这是指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开放港口城市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开辟经济开放区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浦东的开发开放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开放长江三角洲地区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根据材料中的关键信息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带动周边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点轴开发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等可判断是浦东的开发开放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项太笼统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两项不符合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以点带面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点轴开发模式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39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世纪初期中国历史发展的特征是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全面融入世界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。这一历程开始的标志是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WTO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B.2008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北京奥运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创立上海合作组织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中国加入世界贸易组织后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在多边最惠国待遇下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有利于中国多方面开放市场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更好地融入世界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是中国对外开放进入新阶段的标志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82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681144"/>
              </p:ext>
            </p:extLst>
          </p:nvPr>
        </p:nvGraphicFramePr>
        <p:xfrm>
          <a:off x="508000" y="1772816"/>
          <a:ext cx="8128000" cy="342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90909" imgH="1682614" progId="Word.Document.12">
                  <p:embed/>
                </p:oleObj>
              </mc:Choice>
              <mc:Fallback>
                <p:oleObj name="文档" r:id="rId4" imgW="3990909" imgH="1682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342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一九七九年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那是一个春天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有一位老人在中国的南海边画了一个圈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神话般地崛起座座城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奇迹般地聚起座座金山。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《春天的故事》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32.eps" descr="id:214749165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51720" y="3151359"/>
            <a:ext cx="5167470" cy="365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1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448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材料一歌词中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在中国的南海边画了一个圈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又是怎样扩大的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将材料二图示中的内容补充完整。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分别为福建省的城市和地区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我国对外开放格局初步形成的特点是什么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在广东、福建设立四个经济特区。扩大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沿海开放城市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沿海开放区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沿江开放港口城市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沿边开放城镇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内地省会开放城市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的开放体系。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汕头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珠海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厦门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闽东南地区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上海浦东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全方位、多层次、宽领域。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从特区可以引进技术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学到管理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管理也是知识。特区成为开放的基地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不仅在经济方面、培养人才方面使我们得到好处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而且会扩大我国的对外影响。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邓小平《办好经济特区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增加对外开放城市》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浦东如果像深圳经济特区那样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早几年开发就好了。开发浦东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这个影响就大了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不只是浦东的问题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是关系上海发展的问题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是利用上海这个基地发展长江三角洲和长江流域的问题。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邓小平《视察上海时的谈话》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概括特区的设立对发展我国社会主义经济所起的积极作用。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我国进一步对外开放的重要标志。中央作出这一重大决策的目的何在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引进外国先进技术和管理经验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发展外向型经济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使特区成为我国对外开放的窗口和基地等。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浦东的开发与开放。目的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进一步发展上海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利用上海这个基地发展长江三角洲和长江流域的经济。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31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一、经济特区和经济开发区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开放经过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建立经济特区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我国先后建立了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深圳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、珠海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汕头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、厦门和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五个经济特区。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深圳特区夜景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设立为经济特区以来深圳经济发展迅速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深圳的发展证明了改革开放政策的正确性。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开放沿海城市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中共中央、国务院决定进一步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、秦皇岛、天津、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广州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个沿海港口城市。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确定沿海开发区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继开放沿海城市之后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相继把闽南三角区、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长江三角洲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和珠江三角洲等地辟为沿海经济开发区。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2200" y="21128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501" y="251367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7744" y="251367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891" y="49307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49307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7283" y="5733256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对外开放走向深入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上海浦东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成为经济建设的重点。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滨海新区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的开发建设引起世人关注。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巧思妙记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对外开放格局的初步形成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Y08.eps" descr="id:214749158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91720" y="3097027"/>
            <a:ext cx="7108671" cy="26091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2022" y="186560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8682" y="224002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中国的对外开放形成了从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经济特区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到沿海开放城市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再到内陆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省会城市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从东部到中西部全方位、多层次的新格局。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有力地推动了中国经济的发展。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中国越来越适应经济和科技发展的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73577" y="2941240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906" y="337777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0567" y="418025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9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426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二、加入世界贸易组织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中国是关贸总协定的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创始国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之一。中华人民共和国成立后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由于历史原因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中止了在关贸总协定中的活动。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中国首次派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观察员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列席关贸总协定会议。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中国正式申请恢复在关贸总协定中的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缔约国地位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年的艰难谈判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中国成为世界贸易组织正式成员。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”≠“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中华人民共和国成立后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由于国民党当局窃据等历史原因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中止了在关贸总协定的活动。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是指我国努力恢复在关贸总协定的缔约国地位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是指加入世界贸易组织。</a:t>
            </a:r>
            <a:endParaRPr lang="zh-CN" altLang="en-US" sz="2200" dirty="0"/>
          </a:p>
        </p:txBody>
      </p:sp>
      <p:sp>
        <p:nvSpPr>
          <p:cNvPr id="6" name="矩形 5"/>
          <p:cNvSpPr/>
          <p:nvPr/>
        </p:nvSpPr>
        <p:spPr>
          <a:xfrm>
            <a:off x="4283968" y="241136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347" y="322336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91378" y="3589312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50996" y="401650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742731"/>
            <a:ext cx="8456488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标志着我国的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对外开放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进入了一个新的阶段。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是中国与世界经济实现全面接轨的一个契机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世界大市场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对中国的开放。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中国经济融入世界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必将有力地推动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的繁荣与发展。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中国代表团团长石广生在中国入世议定书上签字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中国能加入世贸组织的原因是什么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改革开放使中国的综合国力提高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世界的发展需要中国。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6382" y="217029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8695" y="260573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64088" y="341634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7701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我国对外开放的新格局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全球贸易开始了新一轮竞争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面对这一系列变化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我们不主动对接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就面临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的可能。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先行先试国际经贸新规则新标准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这成为上海自贸区试验的重要使命。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摘编自《人民日报》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改革开放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多年来上海是如何逐步走向开放的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分析中国政府成立上海自贸区以撬动新一轮改革开放的时代背景。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(1)1984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个沿海开放城市之一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以上海为中心的长江三角洲开辟为沿海经济开发区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上海浦东的开放开发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成为中国进一步对外开放的重要标志。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年中国加入世界贸易组织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经济全球化趋势加强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竞争更加激烈。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182030" y="3030786"/>
            <a:ext cx="453970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全面认识我国对外开放格局的特点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全面对外开放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对全世界开放。不论对资本主义国家还是社会主义国家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对发达国家还是发展中国家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都实行开放政策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不仅在经济建设方面坚持对外开放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在精神文明建设方面也坚持对外开放。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通过经济特区、沿海开放城市、经济技术开发区、沿海经济开放区、沿边和沿江地区以及内陆省会城市等各种形式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形成全国范围内的对外开放。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对国际商品市场、国际资本市场、国际技术市场、国际劳务市场的开放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把对外开放拓宽到能源、交通等基础产业以及金融、保险、房地产、科技教育、服务业等领域。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87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368</TotalTime>
  <Words>1529</Words>
  <Application>Microsoft Office PowerPoint</Application>
  <PresentationFormat>全屏显示(4:3)</PresentationFormat>
  <Paragraphs>163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第20课　对外开放格局的形成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97</cp:revision>
  <dcterms:created xsi:type="dcterms:W3CDTF">2014-04-23T05:53:17Z</dcterms:created>
  <dcterms:modified xsi:type="dcterms:W3CDTF">2017-08-29T06:29:46Z</dcterms:modified>
</cp:coreProperties>
</file>