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72" r:id="rId2"/>
    <p:sldId id="264" r:id="rId3"/>
    <p:sldId id="265" r:id="rId4"/>
    <p:sldId id="380" r:id="rId5"/>
    <p:sldId id="381" r:id="rId6"/>
    <p:sldId id="359" r:id="rId7"/>
    <p:sldId id="382" r:id="rId8"/>
    <p:sldId id="383" r:id="rId9"/>
    <p:sldId id="366" r:id="rId10"/>
    <p:sldId id="384" r:id="rId11"/>
    <p:sldId id="385" r:id="rId12"/>
    <p:sldId id="275" r:id="rId13"/>
    <p:sldId id="386" r:id="rId14"/>
    <p:sldId id="387" r:id="rId15"/>
    <p:sldId id="388" r:id="rId16"/>
    <p:sldId id="379" r:id="rId17"/>
    <p:sldId id="389" r:id="rId18"/>
    <p:sldId id="390" r:id="rId19"/>
    <p:sldId id="391" r:id="rId20"/>
    <p:sldId id="392" r:id="rId21"/>
    <p:sldId id="393" r:id="rId22"/>
    <p:sldId id="394" r:id="rId23"/>
    <p:sldId id="395" r:id="rId24"/>
    <p:sldId id="396" r:id="rId25"/>
    <p:sldId id="397" r:id="rId26"/>
    <p:sldId id="398" r:id="rId27"/>
    <p:sldId id="399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8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415270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自主预习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78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合作学习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1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09154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</a:t>
            </a:r>
            <a:r>
              <a:rPr lang="en-US" altLang="zh-CN" sz="1600" b="1" dirty="0" smtClean="0"/>
              <a:t>6</a:t>
            </a:r>
            <a:r>
              <a:rPr lang="zh-CN" altLang="zh-CN" sz="1600" b="1" dirty="0" smtClean="0"/>
              <a:t>课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近代前夜的发展与迟滞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674081" y="139154"/>
            <a:ext cx="543739" cy="481534"/>
            <a:chOff x="4532317" y="111757"/>
            <a:chExt cx="543739" cy="48153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2" name="TextBox 16">
              <a:hlinkClick r:id="rId11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35">
            <a:hlinkClick r:id="rId12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3" action="ppaction://hlinksldjump"/>
          </p:cNvPr>
          <p:cNvSpPr txBox="1"/>
          <p:nvPr userDrawn="1"/>
        </p:nvSpPr>
        <p:spPr>
          <a:xfrm>
            <a:off x="8050226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合作学习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6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近代前夜的发展与迟滞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西方崛起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明末清初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英国已经开始了资产阶级革命。此后一二百年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西方主要国家相继完成向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近代工业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国家的转变。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中西国力对比变化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在处于农耕经济顶峰的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康乾之际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中西国力兴衰的易位已大体定局。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0467" y="3147013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8245" y="398538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6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84391"/>
            <a:ext cx="44871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巧思妙记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三种主要经济政策的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20.eps" descr="id:214749196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331640" y="2714162"/>
            <a:ext cx="6048672" cy="209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5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425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近代前夜的发展与迟滞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材料导入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中国的经济增长数倍于欧洲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的比重从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23.1%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增长到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32.4%;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而欧洲的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中的比重仅从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23.3%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增长到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26.6%;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贡德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弗兰克认为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中国仍是世界经济的中心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尽管这些认识有待于进一步研究验证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但它毕竟提出了一个发人深思的问题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在西方资本主义进入中国之前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中国的传统经济究竟是不断发展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还是处于停滞的状态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互动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选择其中一种观点展开评论。要求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观点鲜明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论证严密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表述成文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富有逻辑。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明清时期中国传统经济是不断发展的。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小农经济继续发展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农产品商品化程度较高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经济作物普遍种植。民营手工业超过官营手工业占主导地位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资本主义萌芽出现并发展。城镇商业繁荣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农副产品大量进入市场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货币作用越来越大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区域间长途贩运贸易发展较快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出现了商帮。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明清时期中国传统经济发展处于相对停滞状态。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以家庭为单位的小农经济仍占主导地位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农业工具与生产技术没有重大改进。手工业仍以手工作坊为主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生产手段没有重大突破。商业资本积累不足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海外市场拓展不够。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75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明清时期阻碍资本主义萌芽发展的因素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农民贫困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购买力低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由于实行闭关政策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海外市场很难形成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自然经济的封闭性和顽固性造成国内市场狭小。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资金因素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重农抑商政策下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地主、商人往往把赚来的钱大量买房置地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严重影响手工业的扩大再生产。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重农抑商政策下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国家对商品征收重税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并严格限制手工业生产规模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对外推行闭关政策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这都不利于资本主义萌芽的成长。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专制集权统治和传统纲常礼教阻滞着社会结构的更新、变革。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9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2625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明清时期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世界白银产量的半数流入了中国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中国是当时世界经济和贸易的中心区域之一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国内商品经济发达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却没有产生强大的扫荡封建经济基础的革命性变化。其主要原因在于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重农抑商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观念和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闭关海禁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政策的压制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大河流域的农耕文明不适于工商业发展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鸦片的输入导致中国的白银大量外流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英、法工业革命后对中国进行商品输出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重农抑商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观念和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闭关海禁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政策的压制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使得小农经济仍然占据主导地位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工商业的发展艰难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资本主义萌芽发展缓慢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经济基础的革命性变化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03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中餐在演变过程中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吸收了大量外来的饮食材料和做法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比如川菜、湘菜都以辣为名。据考证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辣椒的原产地是墨西哥。据此推断川菜、湘菜等菜系的出现应不早于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辣椒的原产地是墨西哥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随着新航路的开辟和欧洲殖民者在美洲的扩张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他们将辣椒带回欧洲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同时随着他们在亚洲的殖民活动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又将辣椒带到中国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逐渐成为川菜、湘菜等菜系的主要食材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川菜、湘菜等新菜系最早出现在中国的明朝时期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其他时间不符合题意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3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政府规定凡有田地五亩至十亩的农户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必须有半亩栽种桑麻木棉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十亩以上者加倍。这一措施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导致了小农经济的瓦解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促进了棉纺织业的产生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有利于商品经济的发展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推动了工场手工业的兴起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桑麻木棉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属于经济作物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政府推广经济作物种植有利于商品经济的发展。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两项与题干材料无关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项与材料时间不符。故选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72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下图为明代苏杭地区居民身份结构示意图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该图反映了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工场手工业占重要地位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租佃关系开始确立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商人群体社会地位较低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自然经济逐渐解体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按照图中所示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当地工场工人占到约三分之一的比例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表明工场手工业在当地的社会经济中占有相当重要的地位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R21.eps" descr="id:214749201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51920" y="1857455"/>
            <a:ext cx="4932040" cy="2667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1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6876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明清时期山西外出经商者众多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挟轻资牵车牛走四方者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则十室九空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但是依旧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壮者服贾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老者归田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。这主要说明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商品经济占据主导地位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重商主义观念盛行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重农抑商观念影响深远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社会逐利风气不断增长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从题干可以看出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经商现象虽然非常普遍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壮者服贾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老者归田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这反映的是重农抑商思想的深远影响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项。明清时期占据主导地位的仍是自然经济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明清时期强化重农抑商政策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材料没有提及逐利之风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21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115528"/>
              </p:ext>
            </p:extLst>
          </p:nvPr>
        </p:nvGraphicFramePr>
        <p:xfrm>
          <a:off x="508000" y="1218983"/>
          <a:ext cx="8128000" cy="4833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3990909" imgH="2373340" progId="Word.Document.12">
                  <p:embed/>
                </p:oleObj>
              </mc:Choice>
              <mc:Fallback>
                <p:oleObj name="文档" r:id="rId4" imgW="3990909" imgH="23733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218983"/>
                        <a:ext cx="8128000" cy="48334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顾炎武在《天下郡国利病书》中指出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海滨民众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生理无路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兼以饥馑荐臻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荐臻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接连到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穷民往往入海从盗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啸集亡命。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导致这一现象出现的直接原因是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海禁政策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社会矛盾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倭寇为患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土地兼并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海禁政策的实施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使得沿海居民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生理无路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生活所迫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不得不入海为盗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项符合题目要求。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65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randomBar/>
      </p:transition>
    </mc:Choice>
    <mc:Fallback xmlns=""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1586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洋船争出是官商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十字门开向二洋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五丝八丝广缎好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银钱堆满十三行。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广州十三行是清政府指定专营对外贸易的垄断机构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洋货行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。这种机构的设置反映了当时我国的经济政策是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闭关锁国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重商主义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海外殖民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清政府采取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闭关锁国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只允许广州十三行对外贸易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并且是官方垄断的性质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中国古代采取的是重农抑商政策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贸易就是中国政府与海外诸国官方的进贡和回赐关系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与材料信息不符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材料反映的是广州十三行在对外贸易中的地位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不是海外殖民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2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4353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下图反映的是中国古代某个时期的政策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统治者推行重农抑商的经济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古代民间手工业受到严格的限制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封建统治者推行海禁和闭关政策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我国古代一直实行该项经济政策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图中的信息为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“×××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造船厂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皇上不让造船了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以及紧闭的大门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可知为明清时期的统治者实行的海禁和闭关锁国政策。故选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R22.eps" descr="id:214749203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079217" y="1524565"/>
            <a:ext cx="3871326" cy="207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8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学习完明清史后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有四位同学分别就下列主题作了演讲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你认为其中哪一项概括了这段历史的全过程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帝国的彷徨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中华的荣耀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东方的曙光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王朝的振兴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将明清史纳入世界史的范围内分析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才能形成对这一时期的总体认识。这一时期中国综合国力依然强大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但当西方资本主义产生和逐渐发展的时候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中国却因循守旧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闭关锁国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导致近代中国最终沦为西方国家的半殖民地。因此用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曙光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荣耀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等词语都不能正确概括这一时期的历史发展趋势。故选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11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明清之际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松江府一带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所出布匹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日以万计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。松江一带棉布生产随着市场的需求而变化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而且远销湖广、江西、两广、陕西、山西、北京及北方边疆地区。北方省份所产棉花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除缴纳租税之外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几乎全部运至南方销售。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当白银成为合法通货之后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对于这种远距离的商货贸易也起着重要的促进作用。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摘编自袁行霈等主编《中华文明史》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乾隆时期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发展较快的手工业行业主要有丝织业和棉纺织业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在这两个行业的生产与流通领域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出现了手工业工场和包买商。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摘编自赵毅、赵轶峰主编《中国古代史》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明清时期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形成了一个积累大量财富的商人群体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淮扬盐商。康乾年间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奢靡风习创于盐商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而操他业以致富者群慕效之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摘编自孙燕京《晚清社会风尚研究》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91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2880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分析松江府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所出布匹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日以万计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指出当时经济领域有什么新变化。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根据材料三并结合所学知识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概括明清商业发展出现的新现象。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综合上述材料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谈谈你对农业与工商业之间关系的认识。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农产品的商品化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区域间长途贩运贸易的发展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白银的合法流通。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出现资本主义萌芽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或手工工场和包买商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商帮出现。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农业与工商业协调发展。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86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919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清代沿袭明制设置的钞关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大有增加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计共设户关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各关税吏敢于巧立名目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动辄以商人违反规定为由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没收财货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在这样的苛税下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商贾望见关津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如赴汤蹈火之苦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过去几个世纪以来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商人最后总是倾向于把累积得来的财富或过剩资本投资于购买土地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或供应下一代有闲沉浸于传统典籍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参与科举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以便进入官僚行列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引发人们经商致富的动机中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其实已包含了否定或摧毁商业企业发展的因素。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《清末民初的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与文学中的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闽省土窄人稠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五谷稀少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故边海之民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皆以船为家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以海为田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以贩番为命。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一旦禁之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则利源阻塞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生计萧条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情困计穷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势必啸聚。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《明实录》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00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指出清朝推行的经济政策。其与材料二之间有什么逻辑关系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根据材料二及所学知识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否定或摧毁商业企业发展的因素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并说明其影响。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指出材料三中造成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边海之民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生活变化的政策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并分析其对中国后世产生的影响。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重农抑商政策。关系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因果关系。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商人财富主要用来买田置地、培养后代科举入仕。影响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阻碍商品经济和资本主义萌芽的发展。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海禁政策。影响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使中国丧失了利用对外贸易推动经济进步的可能性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阻碍了中西交流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使中国落后于世界潮流。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85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一、农耕经济高度发展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生产技术水平明显提高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天工开物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》涉及的技术基本上都处于世界领先地位。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双季稻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得到大面积扩种。玉米、番薯等高产作物被引进和推广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加上广泛植棉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衣食结构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发生了重大变化。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明清时期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人口增长压力倍增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温饱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问题是如何解决的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推广植棉和改良棉纺织技术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使棉布成为广大民众的主要衣料。饱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扩种双季稻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引进和推广玉米、番薯等高产作物。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01369" y="2530114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823" y="2966508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20747" y="336565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私营手工业迅速发展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明清时期开始占据了手工业生产的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主导地位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商品经济迅速发展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社会上大量使用白银。手工业产品和原料集散地发展成为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工商业市镇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明代冯梦龙的小说《蒋兴哥重会珍珠衫》讲述了湖广商人蒋兴哥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从广东贩卖珍珠、玳瑁、苏木、沉香等到苏州枫桥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巧遇同乡贩米到苏州的故事。从故事梗概可以看出什么历史信息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明朝商品经济繁荣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苏州是重要的商品集散地。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65665" y="215363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63586" y="296650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950" y="3365659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4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国力强盛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耕地面积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扩大和人口增长。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国内生产总值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增长迅速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大城市多数在中国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明朝中后期到清朝前期世界白银产量的一半流入中国。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中国是明清时期世界经济和贸易的中心地区之一。明清盛世的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综合国力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在世界范围内仍大体保持领先地位。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0587" y="277140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02501" y="3147742"/>
            <a:ext cx="16465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93622" y="4359606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93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4880"/>
            <a:ext cx="8240464" cy="4522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二、资本主义萌芽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产生时间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明朝中叶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在手工工场中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拥有资金、原料和机器的工场主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雇佣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具有自由身份的雇工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市场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需要进行生产。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苏州的工匠分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匠有常主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和临时工两种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并且形成了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江西景德镇制瓷业分工极细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雇佣工匠数量众多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民营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手工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工场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把分散的雇工集中起来分工协作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进行效率较高的社会化生产。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21525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16216" y="302739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61467" y="342573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69921" y="4231479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28384" y="5033593"/>
            <a:ext cx="55249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2564" y="5410434"/>
            <a:ext cx="55249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3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教材解读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阅读教材第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27—28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资本主义萌芽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一目的三段文本框材料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从中可以得到哪些历史信息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明清时期出现了资本主义生产关系的萌芽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资本主义萌芽的本质是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机户出资、机工出力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的雇佣关系。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25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阻滞新经济因素成长的障碍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资本主义生产关系的萌芽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只是在江南等局部发达地区的一些生产部门中存在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自给自足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的经济结构在全国仍占主导地位。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封建剥削沉重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农民极端贫困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购买力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极其低下。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明清帝国的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专制统治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也成为新经济因素成长的阻碍。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8651" y="337604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4843" y="3778649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99663" y="4153193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61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三、近代前夜的危机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海禁政策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明清之际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东南沿海人民与西方人的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私人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海上贸易已很频繁。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东部沿海的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抗清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势力比较强大。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使中国日渐脱离世界发展大势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失去了利用国际贸易的优势开辟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海外市场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、刺激资本扩张、推进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工业化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的契机。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易混易错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闭关锁国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禁绝贸易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闭关锁国政策并不是绝对禁止中国与外国的对外贸易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而是严格限制对外交往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如清代只允许广州一地与外国进行贸易。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05652" y="277126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8836" y="3146873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22124" y="397462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24680" y="3974620"/>
            <a:ext cx="8322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345</TotalTime>
  <Words>1900</Words>
  <Application>Microsoft Office PowerPoint</Application>
  <PresentationFormat>全屏显示(4:3)</PresentationFormat>
  <Paragraphs>209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第6课　近代前夜的发展与迟滞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96</cp:revision>
  <dcterms:created xsi:type="dcterms:W3CDTF">2014-04-23T05:53:17Z</dcterms:created>
  <dcterms:modified xsi:type="dcterms:W3CDTF">2017-08-29T03:58:22Z</dcterms:modified>
</cp:coreProperties>
</file>