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72" r:id="rId2"/>
    <p:sldId id="264" r:id="rId3"/>
    <p:sldId id="265" r:id="rId4"/>
    <p:sldId id="384" r:id="rId5"/>
    <p:sldId id="385" r:id="rId6"/>
    <p:sldId id="359" r:id="rId7"/>
    <p:sldId id="386" r:id="rId8"/>
    <p:sldId id="366" r:id="rId9"/>
    <p:sldId id="390" r:id="rId10"/>
    <p:sldId id="391" r:id="rId11"/>
    <p:sldId id="275" r:id="rId12"/>
    <p:sldId id="392" r:id="rId13"/>
    <p:sldId id="393" r:id="rId14"/>
    <p:sldId id="379" r:id="rId15"/>
    <p:sldId id="394" r:id="rId16"/>
    <p:sldId id="395" r:id="rId17"/>
    <p:sldId id="396" r:id="rId18"/>
    <p:sldId id="397" r:id="rId19"/>
    <p:sldId id="398" r:id="rId20"/>
    <p:sldId id="399" r:id="rId21"/>
    <p:sldId id="400" r:id="rId22"/>
    <p:sldId id="401" r:id="rId23"/>
    <p:sldId id="402" r:id="rId24"/>
    <p:sldId id="403" r:id="rId25"/>
    <p:sldId id="404" r:id="rId26"/>
    <p:sldId id="405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8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415270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自主预习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78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合作学习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1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09154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</a:t>
            </a:r>
            <a:r>
              <a:rPr lang="en-US" altLang="zh-CN" sz="1600" b="1" dirty="0" smtClean="0"/>
              <a:t>17</a:t>
            </a:r>
            <a:r>
              <a:rPr lang="zh-CN" altLang="zh-CN" sz="1600" b="1" dirty="0" smtClean="0"/>
              <a:t>课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苏联的经济改革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674081" y="139154"/>
            <a:ext cx="543739" cy="481534"/>
            <a:chOff x="4532317" y="111757"/>
            <a:chExt cx="543739" cy="48153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2" name="TextBox 16">
              <a:hlinkClick r:id="rId11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35">
            <a:hlinkClick r:id="rId12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3" action="ppaction://hlinksldjump"/>
          </p:cNvPr>
          <p:cNvSpPr txBox="1"/>
          <p:nvPr userDrawn="1"/>
        </p:nvSpPr>
        <p:spPr>
          <a:xfrm>
            <a:off x="8050226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合作学习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17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苏联的经济改革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加速发展战略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并把重点放在重工业上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使经济结构更加失调。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改革决策缺乏具体可行的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配套措施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改革效果不佳。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陷入困境后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把改革的重点转向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政治体制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国内局势逐渐失控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年苏联解体。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易混易错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戈尔巴乔夫改革是导致苏联解体的重要因素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但不是根本原因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苏联解体的根本原因是斯大林体制的弊端长期得不到纠正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从而积累了大量的矛盾和问题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戈尔巴乔夫改革激化了这些矛盾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从而导致苏联解体。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3385" y="1968927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63186" y="277140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00867" y="318093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61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赫鲁晓夫改革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材料导入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赫鲁晓夫在苏联历史上的作用就像他的黑白两色大理石的墓碑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具有两面性。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世纪祖国史》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俄罗斯教育部审定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互动探究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赫鲁晓夫在苏联历史上的作用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具有两面性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赫鲁晓夫改革是对高度集中的计划经济体制改革的重要尝试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苏联农业生产有所发展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人民生活有所改善。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改革缺乏实事求是的精神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改革没有突破斯大林体制。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1088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赫鲁晓夫改革的成效及历史地位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改革从总体上说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只是在斯大林体制范围内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对其经济模式明显不适应的部分进行改革。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从宏观上看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赫鲁晓夫是斯大林的继承者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而不是叛逆者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是斯大林体制的修补者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而不是抛弃斯大林体制的革新者。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从具体措施看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改革在农业方面的成绩比工业方面大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但在工业方面提出的设想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却比农业方面的措施更为深刻地触及斯大林体制。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是第二次世界大战后苏联推行的第一次大规模改革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在一定程度上冲破了传统观念的束缚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为以后苏联的改革创造了必要的前提条件。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19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5924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徐隆彬在《赫鲁晓夫执政史》一书中说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大力推广种植玉米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在伴有行政命令的要求之下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玉米的种植面积迅速扩大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但由于很多地方因生产条件欠佳和管理不善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产量并不理想。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据此可以看出赫鲁晓夫时期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把改革重点放在农业方面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农业生产获得了迅速发展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斯大林体制没有得到根本性改变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农、轻、重发展比例严重失调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斯大林体制在经济管理上是一种指令性的计划管理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赫鲁晓夫在进行改革过程中也是采取的行政命令方式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且改革效果并不明显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因此改革并没有根本改变斯大林体制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94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赫鲁晓夫宛如一个政治万花筒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项上阴谋家的帽子刚脱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头上便顶上了改革家的桂冠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策略家的徽章尚未送进门庭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蛮干家的门牌就已经挂出。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体现赫鲁晓夫是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蛮干家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在苏共二十大上揭露斯大林的错误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扩大集体农庄和国营农场的自主权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强行推广大面积种植玉米的运动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改革工业管理体制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扩大地方权力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3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苏联报刊沉湎于日益频繁地报道赫鲁晓夫的活动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并对他大加溢美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,1963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年全国性大报共刊登了他的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幅照片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,1964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个月竟至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幅。相形之下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当年斯大林巨照载之报端也不过一年只有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10—15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次。材料说明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当时苏联个人崇拜愈演愈烈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赫鲁晓夫改革取得重大成效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赫鲁晓夫的功绩高于斯大林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对赫鲁晓夫改革的由衷赞美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从材料中的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溢美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以及赫鲁晓夫照片的刊登频率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可知当时个人崇拜愈演愈烈。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17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勃列日涅夫认为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我国当前的经济结构中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机器制造业和国防综合体已占整个生产规模的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77.6%,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日用消费品占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。这表明其改革仍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以工业化为主导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优先发展重工业和国防工业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农业经济基础薄弱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以牺牲环境为代价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根据材料中当时苏联经济结构构成情况对比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三项在材料中均无法体现。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30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.1972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月美苏条约规定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双方陆基洲际导弹冻结在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日水平上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1 618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1 054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枚。苏联数量优势得益于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斯大林的工业化建设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工业管理体制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的改革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勃列日涅夫改革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戈尔巴乔夫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加速发展战略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勃列日涅夫把改革的重点放在工业方面。他注重发展苏联的重工业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特别是与军事有关的工业部门。苏联军事实力迅速增强。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0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美国学者在《俄罗斯史》中写道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勃列日涅夫政府基本上只是试图作表面的改革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而不考虑从根本上进行改革。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对这句话的正确理解是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勃列日涅夫开创了改革的先河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勃列日涅夫把改革限制在政治方面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勃列日涅夫不打算触动斯大林体制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勃列日涅夫首次建立市场经济体制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开创了改革先河的是赫鲁晓夫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勃列日涅夫改革主要在经济方面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据此可排除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项说法不符合史实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可排除。勃列日涅夫改革没有突破原有体制的束缚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改革成效不大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因而说他基本上只是试图作表面的改革。故选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16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周尚文在《苏联兴亡史》中曾这样描述苏联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放慢改革步伐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经济发展趋于停滞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国内政局稳定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保守气息浓厚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国家实力加强。在国际社会中争夺霸权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气势汹汹。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这种情况出现在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A.1925—1953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B.1954—1964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C.1965—1982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D.1982—1991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经济发展趋于停滞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国内政局稳定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在国际社会中争夺霸权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气势汹汹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说明这一时期是在勃列日涅夫执政时期。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7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216604"/>
              </p:ext>
            </p:extLst>
          </p:nvPr>
        </p:nvGraphicFramePr>
        <p:xfrm>
          <a:off x="508000" y="1315465"/>
          <a:ext cx="8128000" cy="4481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3990909" imgH="2200838" progId="Word.Document.12">
                  <p:embed/>
                </p:oleObj>
              </mc:Choice>
              <mc:Fallback>
                <p:oleObj name="文档" r:id="rId4" imgW="3990909" imgH="22008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15465"/>
                        <a:ext cx="8128000" cy="44810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.1987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戈尔巴乔夫说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改革就意味着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破除经济管理中的陈旧制度和思维上的教条主义的清规戒律。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这表明他的改革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将以政治改革为突破口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试图利用市场调节经济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将放弃优先发展重工业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宏观决策出现重大失误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从材料内容看戈尔巴乔夫试图突破斯大林体制的弊端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结合所学知识可知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戈尔巴乔夫当时实际上承认了市场对经济的调节作用。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项材料没有涉及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项与史实不符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项说法错误。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就苏联改革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有人评述说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赫鲁晓夫把苏联改乱了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勃列日涅夫把苏联改死了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戈尔巴乔夫把苏联改垮了。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戈尔巴乔夫把苏联改垮了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主要是因为戈尔巴乔夫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没有进行消除斯大林体制弊端的改革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当政期间与美国的军备竞赛加剧了国内的经济危机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改革的政治和意识形态多元化将改革引向歧途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缺乏从政经验和应对政策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个人独断专行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项是赫鲁晓夫和勃列日涅夫改革的共同点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项是勃列日涅夫改革失败的原因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项是赫鲁晓夫改革失败的原因。故选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58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苏联有许多学者以从列宁晚期著作中描绘出来的轮廓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把列宁的社会主义模式的主要特征归纳为以下几点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在国家计划范围内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为了劳动者的利益利用价值规律和商品货币关系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根据劳动的质和量付给报酬的原则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允许多元化的社会主义所有制形式存在。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关于经济改革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戈尔巴乔夫提出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以公有制为主体是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经济垄断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只有实行私有化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真正的市场经济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恢复社会公正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年通过的、次年生效的《国营企业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联合公司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法》是改革时期主要的经济法。《国营企业法》的目的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就是使苏联企业成为自治的、民主的和财政上独立的生产者。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摘编自丁栋虹《企业家精神》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21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概括列宁的社会主义模式的特征。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对戈尔巴乔夫经济改革进行评价。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根据上述材料并结合所学知识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分析列宁、戈尔巴乔夫改革一成一败的原因。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84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一定程度上恢复国家资本主义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按劳分配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和自由贸易政策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建立起多种形式的所有制形式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充分利用商品和货币关系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恢复和发展经济。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打破以公有制为主体的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经济垄断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发展多种形式的所有制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通过立法的形式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使国营企业成为独立的生产者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把企业推向市场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这都是必要的。但实行完全私有化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真正的市场经济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破坏了社会主义的经济基础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是导致苏联解体的原因之一。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列宁改革结合本国实际情况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改革措施配套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坚持社会主义方向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戈尔巴乔夫改革不顾苏联实际情况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改革缺乏相应的配套措施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且背离了社会主义方向。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9986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历史表格包含了大量的政治、经济、文化等多种信息。阅读材料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1953—1960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年苏联的粮食产量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百万吨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829696"/>
              </p:ext>
            </p:extLst>
          </p:nvPr>
        </p:nvGraphicFramePr>
        <p:xfrm>
          <a:off x="508000" y="2605739"/>
          <a:ext cx="8128000" cy="2350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6" imgW="3886046" imgH="1124498" progId="Word.Document.12">
                  <p:embed/>
                </p:oleObj>
              </mc:Choice>
              <mc:Fallback>
                <p:oleObj name="文档" r:id="rId6" imgW="3886046" imgH="11244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605739"/>
                        <a:ext cx="8128000" cy="2350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506496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樊亢主编、王金存著《苏联社会主义经济七十年》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1953—1960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年苏联在农业生产方面的两个主要信息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并结合所学知识从粮食产量与国家政策的角度予以说明。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60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d"/>
      </p:transition>
    </mc:Choice>
    <mc:Fallback xmlns=""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1953—1956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苏联粮食产量增长迅速。说明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赫鲁晓夫把改革重点放在农业生产上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其提高农产品收购价格、保护自留地等政策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使苏联粮食产量迅速增加。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1957—1960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苏联粮食产量时有起伏。说明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赫鲁晓夫改革没有从根本上突破斯大林体制下的集体农庄制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粮食产量时有起伏。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73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一、赫鲁晓夫改革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苏联进入和平建设时期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斯大林体制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的弊端日益暴露。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苏联农业生产落后。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2591" y="3376049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558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农业方面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用收购制代替农产品义务交售制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允许集体农庄庄员拥有一定数量的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自留地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和饲养一定数量的牲畜。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开垦荒地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谷物生产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开展大规模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种植玉米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将拖拉机等农机卖给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集体农庄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工业方面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将部分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企业管理权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下放到加盟共和国。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企业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调整部分工资等权力。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尝试推行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物质利益原则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65265" y="258568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95034" y="298743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58180" y="338702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65954" y="378662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02257" y="4597180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727308" y="499677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04905" y="5398519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868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65271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一定程度上冲破了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传统观念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的束缚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取得了一定成效。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失败原因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改革在理论上没有突破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只是在维持原有经济体制的基础上进行的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局部改革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改革缺乏全面和一贯的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战略方针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带有很大的盲目性。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个人作风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存在严重缺陷。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有人说赫鲁晓夫是斯大林的掘墓人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也是斯大林的守墓人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如何理解这一观点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掘墓人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是指他是一个敢于向旧的政治、经济模式挑战的改革家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守墓人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是指他的改革没有从根本上突破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斯大林模式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1005" y="1789252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6842" y="3002857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76549" y="343612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16180" y="383255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85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二、勃列日涅夫改革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纠正赫鲁晓夫时期的混乱。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推行新经济体制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注意运用价值规律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扩大企业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自主权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收到了一定效果。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扩大农场和农庄的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自主权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、降低农产品收购计划指标、提高农产品价格、放松对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个人副业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的限制。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没有突破原有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经济体制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的框架。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年代下半期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苏联与美国的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军备竞赛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使经济发展速度放缓。到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经济全面滑坡。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1169" y="3305766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51773" y="3700975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22351" y="410806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43808" y="491072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56746" y="532199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阅读教材第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“1983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年时苏联的导弹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从中我们可以得到哪些信息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勃列日涅夫执政时期优先发展重工业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尤其是军事工业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大搞军备竞赛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苏联的军事实力强大。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72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三、戈尔巴乔夫的经济改革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苏联社会陷入危机边缘。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经济体制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进行了根本性的变革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承认企业是独立的商品生产者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要求国家主要用经济方法管理经济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打破单一的公有制形式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允许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个体经济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6789" y="378904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2902" y="4555860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6195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图说历史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右图是一幅苏联杂志主编讽刺戈尔巴乔夫的漫画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他摆弄这个国家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就像家庭主妇摆弄卷心菜一样。他以为只要把外面的烂叶子剥掉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就会有里边的好心子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他不停地剥下去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一直到剥光为止。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如何认识这一观点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戈尔巴乔夫剥卷心菜的过程就是其改革的过程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先改革经济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未取得成效后又转向政治改革。在政治上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倡导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民主化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公开性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实行多党制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最终导致苏联解体。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36.eps" descr="id:214749100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628845" y="2807749"/>
            <a:ext cx="2951267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01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365</TotalTime>
  <Words>1817</Words>
  <Application>Microsoft Office PowerPoint</Application>
  <PresentationFormat>全屏显示(4:3)</PresentationFormat>
  <Paragraphs>198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第17课　苏联的经济改革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97</cp:revision>
  <dcterms:created xsi:type="dcterms:W3CDTF">2014-04-23T05:53:17Z</dcterms:created>
  <dcterms:modified xsi:type="dcterms:W3CDTF">2017-08-29T06:15:36Z</dcterms:modified>
</cp:coreProperties>
</file>