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72" r:id="rId2"/>
    <p:sldId id="264" r:id="rId3"/>
    <p:sldId id="265" r:id="rId4"/>
    <p:sldId id="380" r:id="rId5"/>
    <p:sldId id="359" r:id="rId6"/>
    <p:sldId id="381" r:id="rId7"/>
    <p:sldId id="382" r:id="rId8"/>
    <p:sldId id="366" r:id="rId9"/>
    <p:sldId id="383" r:id="rId10"/>
    <p:sldId id="275" r:id="rId11"/>
    <p:sldId id="384" r:id="rId12"/>
    <p:sldId id="385" r:id="rId13"/>
    <p:sldId id="386" r:id="rId14"/>
    <p:sldId id="387" r:id="rId15"/>
    <p:sldId id="379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6" r:id="rId24"/>
    <p:sldId id="395" r:id="rId25"/>
    <p:sldId id="397" r:id="rId26"/>
    <p:sldId id="39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10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近代中国社会经济结构的变动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3.bin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10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近代中国社会经济结构的变动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近代中国社会经济结构的变动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旧时妇女织成布匹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经纬之纱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都出女手。自洋纱盛行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而轧花、弹花、纺纱等事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弃焉若忘。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此又今昔不同之一端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而生活中又少一技能矣。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女工本事纺织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今则洋纱、洋布盛行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土布因之减销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多有迁至沪地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入洋纱厂、洋布局为女工者。虽多一生机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而风俗不无堕落。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黄炎培等纂《川沙县志》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民国二十六年版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探究近代我国传统经济发生了怎样的变化。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这些变化从本质上反映了什么问题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随着西方的经济入侵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中国传统手工业从业者大量破产失业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并逐渐流向了近代工业部门中。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从本质上反映出自然经济瓦解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中国已被卷入资本主义世界市场。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67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1603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多角度认识近代中国经济结构的变动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316557"/>
              </p:ext>
            </p:extLst>
          </p:nvPr>
        </p:nvGraphicFramePr>
        <p:xfrm>
          <a:off x="508000" y="2331585"/>
          <a:ext cx="8128000" cy="394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6" imgW="3900411" imgH="1893569" progId="Word.Document.12">
                  <p:embed/>
                </p:oleObj>
              </mc:Choice>
              <mc:Fallback>
                <p:oleObj name="文档" r:id="rId6" imgW="3900411" imgH="1893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31585"/>
                        <a:ext cx="8128000" cy="394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565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中国市场上的洋货日益增多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火柴、洋布等用品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虽穷乡僻壤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求之于市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必有所供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。这种状况表明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中国关税主权开始丧失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商品经济基本取代自然经济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民众生活与世界市场联系日趋密切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中国市场由被动开放转为主动开放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8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本题考查近代中国经济结构的变动。从材料信息看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中国市场上的洋货日益增多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虽穷乡僻壤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求之于市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必有所供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这说明民众生活与世界市场的联系日趋密切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项。中国关税主权开始丧失的标志是《南京条约》的签订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中国自然经济刚开始解体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商品经济基本取代自然经济的说法是错误的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中国市场是被迫开放的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68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.1840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中国棉花、大豆、蚕桑、烟草、花生、蓝靛、桐油等农产品原料的种植面积都逐年增加。出现上述现象的主要原因是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近代工业的发展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西方列强的侵略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鸦片战争之后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中国被卷入资本主义世界市场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开始沦为列强的商品市场和原料产地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农产品作为原料大量出口体现了列强的经济侵略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年代在中国通商口岸或内地市镇、城乡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衣大布者十之二三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衣洋布者十之七八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的局面。这一局面的出现说明了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中国自然经济完全解体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民国的建立改变了人们的服饰习惯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中国被卷入资本主义世界市场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中国完全沦为列强的殖民地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从材料信息看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洋布使用广泛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这说明西方商品大量向中国倾销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中国被卷入资本主义世界市场。故选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89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22292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读《中国出口商品分类比重统计表》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可以得出的正确结论是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017502"/>
              </p:ext>
            </p:extLst>
          </p:nvPr>
        </p:nvGraphicFramePr>
        <p:xfrm>
          <a:off x="508000" y="1927618"/>
          <a:ext cx="8128000" cy="200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5" imgW="3886046" imgH="958824" progId="Word.Document.12">
                  <p:embed/>
                </p:oleObj>
              </mc:Choice>
              <mc:Fallback>
                <p:oleObj name="文档" r:id="rId5" imgW="3886046" imgH="9588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927618"/>
                        <a:ext cx="8128000" cy="200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46017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中国初步改变了工业落后的局面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中国近代经济结构发生明显变化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中国在对外贸易中处于出超地位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中国的原料开始被列强掠夺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根据表格信息可知原料、手工制品、机器产品从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年期间所占比重均发生变化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这说明中国近代经济结构发生明显变化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35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谋深虑远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实为经国宏谋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固为收江海之利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与洋商争衡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转贫为富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转弱为强之机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尽在此举。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此话最有可能在高度评价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轮船招商局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江南制造总局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安庆内军械所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发昌机器厂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与洋商争衡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转贫为富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反映出清政府创办民用企业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与外商争夺市场的意图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收江海之利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表明该企业与水运有关。洋务派创办轮船招商局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打破了列强对中国水运的垄断局面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73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清末实业家张謇创办大生纱厂以后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附近各县因棉纱供应方便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土布业因之获得很大发展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盛极一时。这说明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洋务运动有利于经济发展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洋务企业有利于抵制侵略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君主立宪有利于社会进步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中国自然经济进一步解体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题干反映的是近代民族资本主义的发展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不是洋务运动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清末时洋务运动已经破产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材料与君主立宪无关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从题干信息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土布业因之获得很大发展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盛极一时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可知手工业获得了发展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由此可见自然经济进一步解体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53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971944"/>
              </p:ext>
            </p:extLst>
          </p:nvPr>
        </p:nvGraphicFramePr>
        <p:xfrm>
          <a:off x="508000" y="1315465"/>
          <a:ext cx="8128000" cy="4481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990909" imgH="2200838" progId="Word.Document.12">
                  <p:embed/>
                </p:oleObj>
              </mc:Choice>
              <mc:Fallback>
                <p:oleObj name="文档" r:id="rId4" imgW="3990909" imgH="22008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15465"/>
                        <a:ext cx="8128000" cy="4481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导致下表中工厂和资本数字呈现大幅增长的主要原因是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656132"/>
              </p:ext>
            </p:extLst>
          </p:nvPr>
        </p:nvGraphicFramePr>
        <p:xfrm>
          <a:off x="512763" y="1560513"/>
          <a:ext cx="8107362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5" imgW="3886046" imgH="832322" progId="Word.Document.12">
                  <p:embed/>
                </p:oleObj>
              </mc:Choice>
              <mc:Fallback>
                <p:oleObj name="文档" r:id="rId5" imgW="3886046" imgH="8323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763" y="1560513"/>
                        <a:ext cx="8107362" cy="172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276623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中国通商口岸的大幅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列强放松对中国的经济侵略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国民政府奖励实业政策的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清政府放松对民间设厂的限制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中国通商口岸大幅增加是在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年的《天津条约》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列强放松对中国的经济侵略是在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1912—1919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国民政府一般指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年之后的国民党政府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世纪末清政府为支付《马关条约》的赔款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放宽对民间办厂的限制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促进了民族资本主义的初步发展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82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4393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下表为中国工业发展初期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(1872—1911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设立的厂矿数量统计表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空白处最有可能是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335680"/>
              </p:ext>
            </p:extLst>
          </p:nvPr>
        </p:nvGraphicFramePr>
        <p:xfrm>
          <a:off x="508000" y="2338489"/>
          <a:ext cx="8128000" cy="1477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6" imgW="3886046" imgH="706180" progId="Word.Document.12">
                  <p:embed/>
                </p:oleObj>
              </mc:Choice>
              <mc:Fallback>
                <p:oleObj name="文档" r:id="rId6" imgW="3886046" imgH="7061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38489"/>
                        <a:ext cx="8128000" cy="1477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35003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造纸业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火柴业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榨油业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纺织业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根据题干和史实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可知空白处厂矿数量最多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近代民族工业主要以轻工业为主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其中纺织业发展最快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故空白处是纺织业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1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827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1872—1894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年中国各类近代工业所占份额示意图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此图反映了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外国资本掌握中国经济命脉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洋务企业规模最大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中国的民族企业规模比较小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自然经济逐渐解体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材料反映出外国企业的资本总额、企业数量都占优势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但不能体现出对重要行业或重要资源的控制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故不能得出外国资本掌握中国经济命脉的结论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从图片可知洋务企业资金和数量都不是最多的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从图片中商办企业的资本和数量可知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与外资企业和洋务企业相比民族企业规模较小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自然经济解体材料中没有体现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Z16.eps" descr="id:214749274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283968" y="1877777"/>
            <a:ext cx="4680520" cy="140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3431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中国的经济优势历史悠久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但它对三个方面的侵蚀无能为力。首先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外国供销商能利用鸦片市场。其次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他们能找到中国进口商品的替代品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制造自己的瓷器和丝绸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种植自己的大黄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在别的地方如印度和斯里兰卡种植茶叶。最后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他们用工业机械化来超过中国的生产。所有这些变化都是在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世纪发生的。从长期来看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这些变化中的最后一项意义最为重大。因为中国无法实现生产的机械化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费尔南德兹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阿迈斯托《世界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一部历史》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从影响方面来看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世纪西方的冲击在促使传统中国向近代中国转型上所起的作用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世纪欧洲探险家和传教士的到来所起的作用更为巨大。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世纪中国失去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世纪西方的冲击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对中国经济转型所产生的影响。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37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外商利用了中国的鸦片市场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外商减少了从中国的进口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西方实现了机械化生产。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自然经济开始解体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洋务运动兴起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民族资本主义产生发展。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4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历史的前进是一个逐步演变的过程。阅读材料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村子里几百年来老是这几个姓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我从墓碑上去重构每家的家谱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清清楚楚的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一直到现在还是那些人。乡村里的人口似乎是附着在土上的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一代一代地下去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不太有变动。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费孝通《乡土本色》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即使在据说是受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外国资本主义侵入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之害最深的纺织工业方面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,61%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的国产棉布仍是手工织成的。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说明材料一中现象存在的社会原因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并分析这种现象对中国新经济因素发展的影响。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材料二中纺织业的发展状况体现了中国近代民族工业的什么特点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30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36912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政府重农抑商等政策影响。影响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束缚了自由劳动力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不利于新经济因素的发展。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近代民族工业虽然有一定发展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但传统经济形式仍占优势。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9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8031"/>
            <a:ext cx="8312472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一、经济结构的变化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自然经济走向解体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鸦片战争后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在外国商品的冲击下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开始解体。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经济半殖民地化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逐渐依附于世界资本主义体系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沦为列强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原料产地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开埠后的宁波口岸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鸦片战争后流入城市的破产农民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两幅图片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鸦片战争后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资本主义列强大量向中国倾销商品、掠夺原料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中国传统的经济结构发生变化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农民和手工业者破产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破产农民涌入城市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成为自由劳动力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8682" y="2218121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344" y="3431866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11439" y="34630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486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使中国的社会结构发生了变化。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自然经济解体指农业和家庭手工业逐渐分离并日益商品化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它是一个缓慢的发展过程。在整个中国近代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自然经济依然存在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并在农村占统治地位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对西方的经济渗透也具有天然的抵抗力。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0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二、洋务运动与官办企业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50—60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清政府内部的一些有识之士认识到学习西方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先进技术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的重要性。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宗旨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906" y="357678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505" y="437919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836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创办军用企业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曾国藩创办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安庆内军械所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李鸿章在上海创办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江南制造总局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创办民用工业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代表企业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年投产的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开平煤矿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是中国第一个使用机械开采的煤矿。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分洋利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促进了其他工业的发展。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未能真正达到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但对中国的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早期现代化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却起到了不小的推动作用。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0706" y="2087675"/>
            <a:ext cx="16873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85100" y="2521087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00610" y="372555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25158" y="4503905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75381" y="534277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305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图说历史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有了这些洋玩意就可以富国强兵了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是洋务派的天真想法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而实际上洋务运动自强不强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求富未富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其主要原因是什么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洋务派企图靠单纯引进西方先进技术和设备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而不彻底改变封建制度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这是其不能达到目的的主要原因。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11.eps" descr="id:214749265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27374" y="2369662"/>
            <a:ext cx="2536714" cy="249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2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41324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三、民族工业的出现和艰难发展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在外资企业和洋务派创办工业的刺激和影响下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民间出现了以上海发昌机器厂、广东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继昌隆缫丝厂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、天津贻来牟机器磨坊为代表的一批民族工业。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初步发展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甲午战争后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清政府放宽了对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民间设厂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年设立商部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奖励工商。社会上兴起一股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实业救国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涌现出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张謇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、荣宗敬、荣德生等实业家。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为了反抗帝国主义掠夺路矿利权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中国人民掀起了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收回利权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引发了振兴实业的又一个高潮。棉纺织业作为传统工业部门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发展尤为迅速。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101683"/>
            <a:ext cx="161183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7228" y="2503287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16354" y="370705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3341" y="411475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0352" y="411475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53634" y="492125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6419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在夹缝中步履维艰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列强利用其雄厚的资金、强大的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技术优势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和在中国攫取的特权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压制中国民族工业的发展。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高额征税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、敲诈勒索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又增加了企业的产品成本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使民族工业在竞争中处于不利地位。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民族工业自身力量弱小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不得不在一定程度上依赖于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外国资本主义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或者寻求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本国官府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的庇护。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1896—1910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朱葆三、唐杰臣、祝大椿、虞洽卿等数十个中国买办、商人在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家外资在华企业中投资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这一现象说明了什么问题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民族工业在一定程度上依赖于外国资本主义。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0019" y="181452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9695" y="2590862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1485" y="342496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560" y="3794945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29361" y="382470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350</TotalTime>
  <Words>1735</Words>
  <Application>Microsoft Office PowerPoint</Application>
  <PresentationFormat>全屏显示(4:3)</PresentationFormat>
  <Paragraphs>180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第10课　近代中国社会经济结构的变动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96</cp:revision>
  <dcterms:created xsi:type="dcterms:W3CDTF">2014-04-23T05:53:17Z</dcterms:created>
  <dcterms:modified xsi:type="dcterms:W3CDTF">2017-08-29T05:49:17Z</dcterms:modified>
</cp:coreProperties>
</file>