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72" r:id="rId2"/>
    <p:sldId id="264" r:id="rId3"/>
    <p:sldId id="265" r:id="rId4"/>
    <p:sldId id="359" r:id="rId5"/>
    <p:sldId id="380" r:id="rId6"/>
    <p:sldId id="366" r:id="rId7"/>
    <p:sldId id="381" r:id="rId8"/>
    <p:sldId id="377" r:id="rId9"/>
    <p:sldId id="382" r:id="rId10"/>
    <p:sldId id="275" r:id="rId11"/>
    <p:sldId id="383" r:id="rId12"/>
    <p:sldId id="384" r:id="rId13"/>
    <p:sldId id="385" r:id="rId14"/>
    <p:sldId id="386" r:id="rId15"/>
    <p:sldId id="379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5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4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农耕时代的手工业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4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农耕时代的手工业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994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中国古代手工业的发展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东汉晚期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成熟青瓷在上虞烧造成功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之后绵延千年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盛烧不绝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玲珑端巧的造型、精美繁缛的纹饰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表现了越窑鼎盛时期的制瓷水平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器物种类繁多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形制各异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纹饰题材众多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装饰技法丰富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是浙江青瓷史上一个集大成的时期。唐以后浙江生产的精美瓷器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沿着海上丝绸之路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远飘世界各地。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摘编自浙江博物馆青瓷馆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探究古代浙江制瓷业发展的特征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并结合所学知识指出其影响。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历史悠久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工艺技术不断发展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产品精美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产品种类繁多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走向世界。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推动了制瓷技术的发展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有利于商业和城市的繁荣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促进了中外经济交流。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20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中国古代手工业发展的特征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农业与手工业的发展紧密结合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但手工业发展一直受农业发展的制约。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手工业部门不断增加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手工业生产技术不断进步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分工越来越细。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官营、私营、家庭手工业等多种经营方式长期并存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官营手工业长期占据统治地位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明清时期私营手工业中产生了资本主义萌芽。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手工业生产长期领先世界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产品远销欧亚非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广受欢迎。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06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21590"/>
            <a:ext cx="31422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Y06.eps" descr="id:214749176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2230578"/>
            <a:ext cx="7553489" cy="251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4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5731"/>
            <a:ext cx="8168456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从宋代起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棉花开始成为一种重要纺织原料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到了元代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丝、麻、棉鼎足而三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棉花的重要性超过了麻。出现这些变化的前提条件是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政府的大力推广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棉纺织技术的改进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棉花成为经济作物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元代黄道婆对棉纺织工艺进行革新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创造了新式纺车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推广了棉纺织技术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极大地推动了我国棉纺织业的发展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棉布逐渐成为民众的主要衣料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因此正确答案为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项。政府的大力推广是棉纺织业发展的有利条件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项不符合题意。棉纺织业的发展推动了商品经济的发展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也是商品经济发展的表现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但商品经济的发展不能构成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棉花的重要性超过了麻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的前提条件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项错误。棉花在开始成为纺织原料的时候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就已经是经济作物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53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964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世界著名科技史学家李约瑟说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没有任何的西方人在青铜器铸造方面能超过古代中国人。中国青铜器铸造的鼎盛时期是在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原始社会末期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商周时期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隋唐时期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商周时期青铜铸造技艺相当成熟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展示了灿烂辉煌的青铜文明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小妇连宵上绢机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大耆催税急于飞。今年幸甚蚕桑熟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留得黄丝织夏衣。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此材料描述的是我国古代的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麻纺织业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丝织业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棉纺织业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造纸业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绢机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蚕桑熟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等信息分析可知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氓》云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氓之蚩蚩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抱布贸丝。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其中反映的历史信息不包括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古代棉纺织业的发展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古代丝织业的发展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古代商业活动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古代麻织业的发展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春秋时期丝织业有了一定发展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贸丝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即交换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是商业活动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即麻布。故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三项都符合当时史实。棉纺织业自宋代以后才逐渐发展起来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05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麻曾是中国古代重要的纺织原料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很多成语都提到了麻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披麻救火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快刀斩乱麻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皂丝麻线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心乱如麻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等。到了明代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民间麻的种植量大大减少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更加舒适廉价的棉纺织品的冲击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西方大机器生产的冲击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官营手工业对民间手工业的冲击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丝织业快速发展带来的冲击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由题干关键信息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三项。明朝时期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伴随着棉花种植面积的扩大以及棉纺织业的发展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民间麻的种植量大大减少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7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4248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中国瓷器形成了一个对峙或者说平分秋色的局面。当时人们根据瓷器产地分布的特点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南青北白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陶瓷并存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官私并立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远销海外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瓷器形成对峙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瓷器产地分布的特点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平分秋色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局面相符的是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南青北白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项与唐代不符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产地分布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要求不符。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《国语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齐语》载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昔圣王之处士也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使就闲燕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就官府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就市井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就田野。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这则材料反映的我国古代手工业形态是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家庭手工业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官营和私营合并的手工业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从材料中提取与手工业发展相关的信息是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就官府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由此判断手工业是受官府控制的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8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乡村纺织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尤尚精敏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农暇之时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所出布匹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日以万计。以织助耕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女红有力焉。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材料主要表明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家庭手工业有了较大发展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自然经济受到了明显冲击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重农抑商的观念有所淡化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社会生产中出现雇佣关系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所出布匹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日以万计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以织助耕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可知家庭手工业有了较大发展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以织助耕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不能体现自然经济受到明显冲击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材料中没有商业和农业关系的叙述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虽然布匹产量较大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但是材料中没有体现雇佣关系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75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96542"/>
              </p:ext>
            </p:extLst>
          </p:nvPr>
        </p:nvGraphicFramePr>
        <p:xfrm>
          <a:off x="508000" y="1336247"/>
          <a:ext cx="8128000" cy="4481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0909" imgH="2200838" progId="Word.Document.12">
                  <p:embed/>
                </p:oleObj>
              </mc:Choice>
              <mc:Fallback>
                <p:oleObj name="文档" r:id="rId4" imgW="3990909" imgH="22008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36247"/>
                        <a:ext cx="8128000" cy="4481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苏州东城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比屋皆工织作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杭州城东北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机杼之声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比户相闻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。这反映了苏杭地区丝织业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私营作坊兴盛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已采用大机器生产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官府经营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资本主义生产关系萌芽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比屋皆工织作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机杼之声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比户相闻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反映了苏州、杭州丝织业兴盛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但其经营是分散的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属于民间手工业的经营特征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两项在题干中并未反映。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70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方今齐三服官作工各数千人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一岁费数巨万。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三工官官费五千万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东西织室亦然。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通邑大都酤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一岁千酿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其帛絮细布千钧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《说文》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三十斤也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文采千匹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荅布皮革千石。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货殖传》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及汉通西域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中国的丝绸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大量地运到中亚乃至地中海沿岸一带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成为国际市场上最著名的商品。中国的商人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并因此而有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翦伯赞《中国史纲》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86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东西织室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的手工业类型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并结合所学知识说明其生产经营的特点。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根据材料二、材料三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概括汉代纺织业繁荣与发展的表现。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有观点认为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女性是汉代纺织业的主要劳动力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女性的劳动成果却被想当然地排除在经济学家的价值计算之外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分析出现这种现象的主要原因。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官营手工业。做工人数多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耗费大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产品主要服务于皇室和官府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政府设工官管理。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产品交易量大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纺织品通过丝绸之路大量外销。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男耕女织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为基本特征的自然经济长期存在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纺织业是农业的补充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传统的价值计算方法往往忽视女性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计算女性劳动成果缺少必要的数据。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65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5731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天子之六工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曰土工、金工、石工、木工、兽工、草工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典制六材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《礼记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曲礼》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瓷都景德镇有官窑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资金充足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设备先进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民窑不过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座。但官窑管理腐败、成本高昂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很快衰落下去。为完成上贡任务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只好改行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官搭民烧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由民窑烧造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官府给予报酬。与此同时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从事商品生产的民窑迅速崛起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明末达到二三百座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窑身比官窑大三四倍。清代御窑仅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官搭民烧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到乾隆以后更加衰败。而民窑的规模和产量都远胜官窑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工艺水平也大为提高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产品畅销海内外。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张机为生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趁织为活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听大户呼织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日取分金为饔飧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计。大户一日之机不织则束手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小户一日不就人织则腹枵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两者相资为生久矣。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蒋以化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97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636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材料一反映的手工业属于哪种经营形态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材料二反映出手工业生产发生了怎样的变化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根据材料分析变化的原因有哪些。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材料三表明明朝的手工业出现了何种新现象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其最大特征是什么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明朝中叶以后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在制瓷等行业中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私营手工业超过官营手工业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占据主导地位。原因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官营手工业自身的弊端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明清时期生产力及商品经济的发展。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出现资本主义萌芽。原因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商品经济发展和生产力发展。特征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雇佣关系。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558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一、金属冶炼术的进步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从二里头文化时期到春秋末期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青铜时代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。商周时期青铜铸造技艺已相当成熟。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易混易错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商周时期被称为我国的青铜时代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但这一时期的青铜器并未在民间普及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也未大量用来铸造农具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而是用于铸造礼器和兵器。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冶炼技术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发明了冶炼生铁和钢的技术。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早在汉代就用煤做燃料冶铁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我国开始用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焦炭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冶铁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明朝流行开来。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83293" y="2149152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0978" y="459151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33142" y="4967126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二、衣被天下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丝织业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早在遥远的上古时代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人们就已经学会了养蚕缫丝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丝绸远销欧洲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中国获得了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的称号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唐代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出现缂丝技术。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世纪时罗马博物学家普林尼说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赛里斯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林中产丝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驰名宇内。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贩运到罗马。富豪贵族之妇女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裁成衣服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光辉夺目。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普林尼的表述说明了什么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我国古代丝织业生产水平高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生产的丝织品质量上乘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已成为古罗马贵妇的首选之物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汉朝时有很多丝和丝织品通过丝绸之路运往西方。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6256" y="236966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4008" y="27705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棉纺织业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宋末元初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棉花种植迅速向内地传播。元代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黄道婆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推广先进的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捍、弹、纺、织之具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并且发明了脚踏三锭纺车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棉布成为广大民众的主要衣料。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页摘自王应奎《柳南续笔》中的一段材料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功殆过于蚕桑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棉纺织技术的提高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棉布相对丝绸而言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价廉物美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舒适耐用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棉花种植面积的推广。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547" y="236966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998" y="236966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6256" y="277563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1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三、从烧陶到制瓷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烧陶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新石器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中国发明了陶器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中国古代先民创造了闻名于世的陶器工艺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如彩陶、黑陶、白陶等。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制瓷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东汉晚期和南北朝时期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人们先后成功地烧出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青瓷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白瓷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隋唐时期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陶瓷工艺臻于成熟。唐代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制瓷业成为一个独立的生产部门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瓷器成为人们的日常生活用品。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景德镇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元代承前启后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彩瓷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瓷器与丝绸一起成为对外出口的大宗产品。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6575" y="2215255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4732" y="342573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626" y="382108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35696" y="423234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83768" y="503694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41054" y="50369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瓷器是中华民族的伟大发明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世纪在欧洲都被看作是稀世珍宝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是贵族们炫耀的资本。想一想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中国古代瓷器品种不断创新的原因有哪些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古代科学技术的不断进步和发展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历代统治者的重视与推动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对外贸易的发展与人民日常生活的需要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劳动人民的积极创造与聪明智慧。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88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392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四、官私手工业的消长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家庭手工业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历史上长期存在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产品多供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自己消费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和交纳赋税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很少进入市场。它起到稳定小农经济的作用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但妨碍了市场发育。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官营手工业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从西周到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明代前期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官营手工业一直占据着主导地位。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工匠身份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西周时期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手工业由官府统一管理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工匠世代为官府劳作。由于商品经济和私营手工业的发展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唐宋时期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出现了雇募工匠。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直到明代前期为止长期代表着生产技艺的最高水平。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经营方式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原料由官府提供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不进入市场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强制工匠服役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7722" y="1994745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0170" y="323454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43271" y="403623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03346" y="4411844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96336" y="5615927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0341" y="605333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4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983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私营手工业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地位演变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私营工商业兴起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工、商开始与士、农并称为国家的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明代中叶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在制瓷、矿冶、纺织等诸多行业中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占据了主导地位。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经营方式的变化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唐宋以来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私营手工业的产品大量进入市场。到明朝中后期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大规模手工作坊或工场日益增多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并从中孕育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雇佣劳动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明清资本主义萌芽代表了中国社会进步的趋势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这种生产关系的基本特征是什么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机户出资、机工出力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计工受值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式的雇佣劳动关系。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6451" y="209202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6060" y="290503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27420" y="370097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3602" y="451438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337</TotalTime>
  <Words>1845</Words>
  <Application>Microsoft Office PowerPoint</Application>
  <PresentationFormat>全屏显示(4:3)</PresentationFormat>
  <Paragraphs>192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第4课　农耕时代的手工业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94</cp:revision>
  <dcterms:created xsi:type="dcterms:W3CDTF">2014-04-23T05:53:17Z</dcterms:created>
  <dcterms:modified xsi:type="dcterms:W3CDTF">2017-08-29T03:53:39Z</dcterms:modified>
</cp:coreProperties>
</file>