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72" r:id="rId2"/>
    <p:sldId id="264" r:id="rId3"/>
    <p:sldId id="265" r:id="rId4"/>
    <p:sldId id="380" r:id="rId5"/>
    <p:sldId id="381" r:id="rId6"/>
    <p:sldId id="359" r:id="rId7"/>
    <p:sldId id="366" r:id="rId8"/>
    <p:sldId id="382" r:id="rId9"/>
    <p:sldId id="383" r:id="rId10"/>
    <p:sldId id="384" r:id="rId11"/>
    <p:sldId id="275" r:id="rId12"/>
    <p:sldId id="385" r:id="rId13"/>
    <p:sldId id="386" r:id="rId14"/>
    <p:sldId id="387" r:id="rId15"/>
    <p:sldId id="379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5" r:id="rId24"/>
    <p:sldId id="396" r:id="rId25"/>
    <p:sldId id="39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3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区域经济和重心的南移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3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区域经济和重心的南移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下表为明代内阁大学士籍贯分布表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该表反映了什么现象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712986"/>
              </p:ext>
            </p:extLst>
          </p:nvPr>
        </p:nvGraphicFramePr>
        <p:xfrm>
          <a:off x="508000" y="2348880"/>
          <a:ext cx="8128000" cy="240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7" imgW="3886046" imgH="1151092" progId="Word.Document.12">
                  <p:embed/>
                </p:oleObj>
              </mc:Choice>
              <mc:Fallback>
                <p:oleObj name="文档" r:id="rId7" imgW="3886046" imgH="11510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48880"/>
                        <a:ext cx="8128000" cy="240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29586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明朝时期籍贯在南方的内阁大学士远远多于北方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反映了经济重心的南移也带来了文化重心的南移。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57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8111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中国古代经济重心的南移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东汉后期和唐朝前期黄河流域、长江流域县城数量表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403623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概述表中所反映的县城分布的变化。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阐释出现这一变化的历史原因。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422294"/>
              </p:ext>
            </p:extLst>
          </p:nvPr>
        </p:nvGraphicFramePr>
        <p:xfrm>
          <a:off x="508000" y="2623007"/>
          <a:ext cx="8128000" cy="186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3886046" imgH="891620" progId="Word.Document.12">
                  <p:embed/>
                </p:oleObj>
              </mc:Choice>
              <mc:Fallback>
                <p:oleObj name="文档" r:id="rId5" imgW="3886046" imgH="8916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623007"/>
                        <a:ext cx="8128000" cy="1865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东汉后期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县城主要集中在黄河流域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长江流域县城数量较少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唐朝前期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黄河流域县城数量减少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长江流域县城数量增加。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北方战乱频繁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人口大量南迁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黄河流域县城数量减少。人口南迁加速了南方的开发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使南北经济差距缩小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经济重心逐渐南移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南方县城数量增加。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13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古代中国经济重心南移的原因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江南地区自然条件优越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气候适宜、土地肥沃、地广人稀、水资源充足等。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北方战乱频繁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南方相对稳定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为江南经济发展创造了稳定的环境。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北方人口大批南迁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为南方补充了大量劳动力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并带来了先进的生产技术和工具。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南方统治者为增强实力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重视发展经济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鼓励开垦荒地、兴修水利等。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70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566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天下三分明月夜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二分无赖是扬州。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这句诗突出反映了唐朝扬州的繁荣。唐朝后期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扬州成为全国最繁华的工商业城市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经济地位超过长安、洛阳。出现这种现象的根本原因是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扬州位于南北交通要冲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江南物产大多在扬州集散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经济重心继续南移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安史之乱使长安、洛阳满目荒凉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中唐以后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我国经济重心继续南移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南方经济加速发展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逐渐超过了北方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出现了扬州等繁华的大都市。故选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02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375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骏马秋风塞北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杏花春雨江南。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两汉时期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龙门碣石以北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和江南地区都是我国重要的经济区。在当时四大经济区中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长期居于全国经济重心的是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山西、江南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山东、江南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龙门碣石以北、江南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山东、山西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秦汉时期的四大经济区中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地处黄河流域的山东、山西是传统的农业区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经济实力较强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居于全国经济重心地位。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中国古代某一经济区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战国时属于秦地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大体以关中为主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后又扩展到河西、巴蜀等地。这一经济区属于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龙门碣石以北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根据关中、河西等地名很容易判断出该地属于山西经济区。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4248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江南地区经济迅速发展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乃至有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江南之为国盛矣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的赞叹。该时期江南经济发展的主要因素不包括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北方大量人口南迁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民族融合进一步加强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统治者推行劝课农桑等政策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农产品商品化程度提高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结合所学知识可知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三项都是推动江南经济发展的因素。农产品商品化程度提高是江南经济发展的表现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隋唐时期我国城市的发展明显具有从西向东、由北向南的趋势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东南地区的城市数量越来越多。这反映了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经济重心南移速度加快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南方手工业大大发展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南方交通发展超越北方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南方成为经济重心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隋唐时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江南成为粮食的重要产地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安史之乱后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我国经济重心继续南移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经济重心最终完成了南移。材料即反映了隋唐时期经济重心南移速度加快。故选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45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552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下边示意图显示了我国经济重心的南移经历了一个漫长的过程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与图中的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相对应的时期应该是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由经济重心在南方这一现象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可以判断应是在南宋时期。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14.eps" descr="id:214749163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43608" y="2009622"/>
            <a:ext cx="6984776" cy="275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13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自南宋起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江浙地区已成为人才密布区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财赋之地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人文渊薮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经济重心南移带来政治重心南移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政治重心南移带来经济重心南移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经济重心南移带来文化重心南移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南方自古以来人才聚集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财赋之地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反映了经济重心地位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人文渊薮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反映了文化重心地位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54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70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江南农业经济在东晋南朝、唐后期五代及南宋三个时期得到很大发展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其共同的原因是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推广普及铁制农具提高生产效率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官府组织民众屯田扩大耕地面积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政府改革税制调动农民的积极性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黄河流域人口因动乱大规模南迁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北方少数民族内迁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黄河流域战乱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北方人口大量南迁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促进了江南的开发。唐末五代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出现了五代十国的局面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北方战乱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大量人口南迁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进一步促进了江南的发展。南宋时期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由于北方战乱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大量人口南迁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经济重心南移。因此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项是符合题目要求的正确答案。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5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32397"/>
              </p:ext>
            </p:extLst>
          </p:nvPr>
        </p:nvGraphicFramePr>
        <p:xfrm>
          <a:off x="508000" y="1491669"/>
          <a:ext cx="8128000" cy="4128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990909" imgH="2027977" progId="Word.Document.12">
                  <p:embed/>
                </p:oleObj>
              </mc:Choice>
              <mc:Fallback>
                <p:oleObj name="文档" r:id="rId4" imgW="3990909" imgH="20279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91669"/>
                        <a:ext cx="8128000" cy="4128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宋代东南沿海地区出现了一些民间崇拜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如后来被视为海上保护神的妈祖、被视为妇幼保护神的临水夫人等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这些崇拜得到朝廷认可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后世影响不断扩大。这反映出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东南沿海经济社会影响力上升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女性地位逐渐得到提高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朝廷不断鼓励海洋开发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统治思想与民众观念趋向一致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题干材料反映了与沿海经济有关的民间崇拜得到朝廷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这正说明了东南沿海经济日益受到统治者重视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其社会影响力也必然因此而上升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项说法不符合史实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故排除。由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民间崇拜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该现象源自民间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故无法判断是否与朝廷的政策相关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项错误。统治者与民众是剥削与被剥削的关系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他们的思想与观念存在本质上的差异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29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2474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下图是我国汉代山西、山东、龙门碣石以北、江南四大经济区。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03.eps" descr="id:214749164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2368644"/>
            <a:ext cx="5328592" cy="439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9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楚越之地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地广人稀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饭稻羹鱼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或火耕而水耨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无积聚而多贫。是故江淮以南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无冻饿之人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亦无千金之家。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《史记》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仰给东南。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《宋史》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说明当时居于全国经济重心地位的两大经济区域所在地。简述这一重心地位形成的原因。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材料二反映了江南经济的什么特点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造成这种状况的根本原因是什么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材料三反映了什么历史信息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64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山东和山西地区。原因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自然条件优越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开发较早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人口稠密。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耕作方式落后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商品经济不发达。原因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生产力水平低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生产工具和技术落后。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江南地区经济发达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成为国家财政的主要来源。说明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经济重心已经完全转移到南方。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77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669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zh-CN" altLang="en-US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朝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全国岁入统计表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500776"/>
              </p:ext>
            </p:extLst>
          </p:nvPr>
        </p:nvGraphicFramePr>
        <p:xfrm>
          <a:off x="512763" y="2039938"/>
          <a:ext cx="8107362" cy="2620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5" imgW="3886046" imgH="1259984" progId="Word.Document.12">
                  <p:embed/>
                </p:oleObj>
              </mc:Choice>
              <mc:Fallback>
                <p:oleObj name="文档" r:id="rId5" imgW="3886046" imgH="12599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763" y="2039938"/>
                        <a:ext cx="8107362" cy="2620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209142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摘编自白寿彝总主编《中国通史》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说明宋代政府收入呈现的发展趋势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分析导致这种趋势的经济因素。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指出南宋与北宋相比政府收入总额出现的变化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说明上述变化反映的实质问题。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58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政府年收入不断增长。因素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宋代农业、手工业发展水平提高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商税收入扩大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海外贸易为政府带来一定收入等。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南宋虽偏安江南一隅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却超过北宋。实质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南方经济发展水平提高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经济重心南移。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39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一、四大经济区的形成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四大经济区的划分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司马迁根据汉代经济分布的特点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将全国划分为四大经济区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、山西、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江南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和龙门碣石以北。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易混易错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四大经济区中的山东和山西不等于今天的山东省和山西省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司马迁划分的山东和山西是以河南崤山为界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崤山以东为山东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崤山以西为山西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是传统的农业区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与现在的山东省、山西省不是一个概念。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892" y="303778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7744" y="303778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1715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各经济区的基本特征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山东、山西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属于黄河流域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是传统的农业区。长期居于全国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两汉时江南大部分地区人口稀少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生产技术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与山东、山西相比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经济实力差距较大。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龙门碣石以北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土地贫瘠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是传统的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畜牧区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或半农半牧区。西汉时塞内一度被辟为农业区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但经济实力有限。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页《汉代四大经济区分布图》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从中我们可以得到哪些信息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这幅历史地图反映的是汉代四大经济区的分布。由于生产条件和生产力发展水平不同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全国经济区呈现出多样性和经济实力发展不平衡的特点。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211280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6918" y="251367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44208" y="3291029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4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3053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中国古代地区经济发展的特点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呈现出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多样性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和经济实力发展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不平衡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2853" y="358717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0383" y="358717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65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二、中原人口的大量外迁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第一次南迁高潮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两晋之际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中原人口纷纷南迁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黄河流域的农业生态环境迅速恶化。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第二次南迁高潮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使黄河流域再次遭到严重破坏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北方人口大量涌入长江流域及其以南地区。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第三次南迁高潮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两宋之际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靖康之变造成北方动荡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中原人口大举南迁。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1938" y="2529245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5825" y="377384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324" y="497613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三、中国古代经济重心南移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中原人口的南迁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为南方地区补充了大量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也带来了较为先进的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生产工具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和技术。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社会环境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相对稳定。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南方本来就蕴涵着发展农耕经济的巨大潜力。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2160" y="317214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1733" y="357678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46425" y="397473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60788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经过孙吴、东晋、南朝的开发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江南地区初步形成了稻麦兼种、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水陆互补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的作物体系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耕地面积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和产量大幅度增加。同时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手工业和商业也发展起来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建康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这样人口上百万的大城市。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南方无论是农业、手工业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还是商业、都会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都在继续加速发展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逐渐超过了北方。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立国主要依靠东南的财富力量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宋朝都城南迁后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更致力于南方的经济建设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南强于北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的局面完全确立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南方正式成为中国古代的经济重心。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苏湖熟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天下足。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这是南宋时出现的一句谚语。这句谚语反映的实质是什么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我国的经济重心完成南移。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202001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3346" y="202273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0974" y="242429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7092" y="3201100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86701" y="4001447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2040" y="443711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4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经济重心的南移带来了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文化重心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的南移。自南宋起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江浙地区已成为人才密布区。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随着疆域的不断扩展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区域经济发展的多样性日益突出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经济重心的南移凸显了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区域经济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发展的不平衡和互补的需求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成为中国古代农耕经济的一大特点。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7331" y="277053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0125" y="398501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7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338</TotalTime>
  <Words>1526</Words>
  <Application>Microsoft Office PowerPoint</Application>
  <PresentationFormat>全屏显示(4:3)</PresentationFormat>
  <Paragraphs>184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第3课　区域经济和重心的南移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94</cp:revision>
  <dcterms:created xsi:type="dcterms:W3CDTF">2014-04-23T05:53:17Z</dcterms:created>
  <dcterms:modified xsi:type="dcterms:W3CDTF">2017-08-29T03:50:33Z</dcterms:modified>
</cp:coreProperties>
</file>