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72" r:id="rId2"/>
    <p:sldId id="264" r:id="rId3"/>
    <p:sldId id="265" r:id="rId4"/>
    <p:sldId id="380" r:id="rId5"/>
    <p:sldId id="359" r:id="rId6"/>
    <p:sldId id="366" r:id="rId7"/>
    <p:sldId id="377" r:id="rId8"/>
    <p:sldId id="381" r:id="rId9"/>
    <p:sldId id="275" r:id="rId10"/>
    <p:sldId id="382" r:id="rId11"/>
    <p:sldId id="383" r:id="rId12"/>
    <p:sldId id="384" r:id="rId13"/>
    <p:sldId id="379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21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经济腾飞与生活巨变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21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经济腾飞与生活巨变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由单一服饰到多元化服饰。因素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经济和社会发展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人民生活水平提高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民众思想观念变化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外来文化影响。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时代潮流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外来影响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思想观念。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07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时尚中国的表现和影响因素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时尚中国的表现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竞争意识、市场意识、效率意识等成为人们行动的指南。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衣食住行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发生了很大的变化。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人们居住条件的改善引发了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装修热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生动体现了社会生活时尚的不断更新。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导致时尚中国的主要因素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经济体制改革后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我国生产力水平提高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人民生活水平提高。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实行开放政策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西方生活方式和观念的传入。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科学技术发展等。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09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4958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晋北妇女的婚姻经历了从父母之命、媒妁之言到完全自由恋爱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相亲不出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互联网上找知音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择偶标准也从选择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嫁汉吃饭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到寻找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知心爱人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。出现这种变化的主要原因是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人口流动频繁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视野扩大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择偶观念开放自由、个性化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有利于思想交流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改革开放推动经济社会进步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正好是改革开放以来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项只是表面原因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项是对题干中这一现象的概括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项并不能概括互联网出现前的情况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因为互联网是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年才在我国推广的。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8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的迅速增长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其速度超出发达资本主义国家及同时期的亚洲新兴国家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主要得益于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计划的实施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三大改造完成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社会主义制度确立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中共八大的正确决策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中共十一届三中全会的伟大决策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中共十一届三中全会后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中国实行改革开放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迅速增长。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面对改革开放以来人民生活的巨大变化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中国共产党提出的进一步改善人民生活的奋斗目标是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建立社会主义市场经济体制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争取国民生产总值翻两番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建立合理的城镇体系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全面建设小康社会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改善人民生活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最为相关的是全面建设小康社会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10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伴随城镇居民近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年历程的粮票、油票等各种票证就此谢幕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象征着一个新时代的来临。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向社会主义过渡时代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人民公社化时代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计划经济时代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社会主义市场经济时代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油票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等各种票证是计划经济的产物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这些票证的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是市场经济时代的开始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31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历史变迁往往可以通过一些社会生活细节来反映。下列选项中能反映中国由计划经济向市场经济转变的生活细节是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股票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分散管理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人民公仆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自由放任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国家干预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粮票是计划经济时代发行的购粮凭证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是计划经济的体现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股票代表股东对企业拥有所有权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体现的是以市场配置为主、多种所有制成分并存的市场经济体制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30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顺口溜是民生诉求的重要反映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往往凸显出重要事件的影响、老百姓的期盼。顺口溜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百货商店频打折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超市购物有赠品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不如网上淘淘宝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鼠标一点廉价美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突出反映出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传播信息的功能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学习、办公的功能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娱乐的功能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高度互动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双向传受的功能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材料体现了互联网的购物功能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项与之联系最密切。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45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《中国青年》第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期发表的一篇题为《姑娘们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穿起花衣服来吧》的文章指出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在经济条件的许可下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适当地讲究一些穿着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这种建筑在劳动基础上的改善生活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与剥削阶级的不劳而获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只讲吃穿是不同的。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计划经济取得重大成就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中国政府重视提高人民的生活水平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党的指导思想发生变化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新中国女性社会地位得到社会的认可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适当地讲究一些穿着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在劳动基础上的改善生活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体现出中国政府重视提高人民的生活水平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00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年代的中国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有的人看时间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先向外伸胳膊露出手表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然后翻手腕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最后才是看手表指针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形成经典的看表三部曲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现在看时间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看一下手表即可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再没了经典三部曲。这反映出新时期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人们生活水平有较大提高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人们的生活方式更加文明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人们的虚荣心较以前减少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手表功能发生了根本变化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同样是看时间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动作变得简化自然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背景是从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反映了改革开放后生活水平的提高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80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242930"/>
              </p:ext>
            </p:extLst>
          </p:nvPr>
        </p:nvGraphicFramePr>
        <p:xfrm>
          <a:off x="508000" y="1844824"/>
          <a:ext cx="8128000" cy="342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990909" imgH="1682614" progId="Word.Document.12">
                  <p:embed/>
                </p:oleObj>
              </mc:Choice>
              <mc:Fallback>
                <p:oleObj name="文档" r:id="rId4" imgW="3990909" imgH="1682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3427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76699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1.eps" descr="id:214749179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326713" y="2040794"/>
            <a:ext cx="5765567" cy="19685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083259"/>
            <a:ext cx="27943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12.eps" descr="id:214749179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326713" y="4552046"/>
            <a:ext cx="5765567" cy="198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0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材料一、材料二分别反映了什么现象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通过两个时期漫画的对比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谈谈你的认识。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材料一反映的是改革开放前计划经济下物资困乏、人民生活水平低的情景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材料二反映的是改革开放后社会主义市场经济下物资丰富、人民生活水平提高的情景。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漫画通过两个时期的对比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反映了改革开放后社会的沧桑巨变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歌颂了改革开放的伟大历史功绩。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4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3949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世纪中后期中国青年人择偶标准的变迁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:%)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540995"/>
              </p:ext>
            </p:extLst>
          </p:nvPr>
        </p:nvGraphicFramePr>
        <p:xfrm>
          <a:off x="508000" y="2334220"/>
          <a:ext cx="8128000" cy="283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886764" imgH="1355938" progId="Word.Document.12">
                  <p:embed/>
                </p:oleObj>
              </mc:Choice>
              <mc:Fallback>
                <p:oleObj name="文档" r:id="rId6" imgW="3886764" imgH="13559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34220"/>
                        <a:ext cx="8128000" cy="2835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71824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上表反映了我国青年人择偶标准变化的多种趋势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请指出其中一种变化趋势并说明形成的历史原因。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23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558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正确指出材料反映的一种变化趋势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择偶标准由注重政治出身向个人能力倾斜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择偶标准越来越重视个人的能力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择偶标准对个人政治身份的关注日趋减少等等。根据史实对变化趋势形成的原因进行说明。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择偶标准由注重政治出身向个人能力倾斜。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新中国成立初期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为巩固新生的国家政权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国家开展了一系列的政治运动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以阶级斗争为纲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倾错误思想严重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政治出身受到重视。改革开放之后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国家把工作重心转移到了经济建设上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随着社会经济的迅速发展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人们思想观念的解放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个人能力更受到人们的重视。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7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4464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一、从数据看沧桑巨变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的巨大变化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国内生产总值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仍位列很多发展中国家之后。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改革开放以来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我国经济总量跃居世界第六位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在发展中国家中排名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经济总量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跃居世界第四位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已经超过法国和英国。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的年均增长率超过了同期发达资本主义国家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能够取得上述成就的主要原因是什么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中共十一届三中全会后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3159" y="216402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1169" y="376912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21755" y="414546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人民生活水平提高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伴随着经济发展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中国人民的生活水平开始向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迈进。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中共十六大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提出了全面建设小康社会的奋斗目标。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中国共产党十七大提出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确保到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年全面建成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小康社会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1578" y="257529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4532" y="378904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40352" y="41899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4635" y="458667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77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二、城市化进程加快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世纪晚期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城市数量迅速增加。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城市化进程中出现了城市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区域化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形成城市群的雏形。目前已初具规模的有长江三角洲城市群、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珠江三角洲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城市群、北京城市群等。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年政府提出实施积极的城市化战略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逐步形成合理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城市体系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8406" y="25649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0951" y="2940511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64088" y="337864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11560" y="498273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三、中国进入互联网时代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发展迅速。应用范围覆盖了社会生活的方方面面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构成了信息社会的一个缩影。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互联网打破了常规的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使信息、知识更迅速、便利地传递和共享。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改变着人们的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、生活和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、娱乐方式。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潜移默化地改变了人们的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价值观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以及人们认识世界的方法。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5094" y="2529245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0199" y="37738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6159" y="37738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4252" y="45707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2000" y="45707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9776" y="497611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4885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四、时尚中国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竞争意识、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市场意识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、效率意识成为很多中国人的行动指南。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衣食住行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成为时尚。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自驾游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成为时尚。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人们日益讲究穿戴。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人们居住条件改善并由此引发了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装修热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一身绿色的军装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中国模特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两幅图片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图片反映了我国服饰发生了什么变化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变化的主要原因是什么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从服饰的颜色、款式单一到讲究穿戴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注重衣服的面料、质地、花色、款式和品位。主要原因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改革开放后经济发展。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200962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8623" y="322336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0854" y="402584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4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流行语言也发生了很大变化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新创造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0032" y="358250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4288" y="358250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7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时尚中国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国防绿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是中国城乡居民追求的色彩。那时期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穿一身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国防绿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、肩背军挎包成为青年男女尤其是大中专学生追求的一种时尚。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色彩鲜艳、款式时髦的服装逐步在大众中流行。毛皮大衣、羽绒服、西服、呢大衣等各种服装充分展现穿着者的风采与魅力。民众受西方现代文化的影响较大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中国服饰正式走向了多元化。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摘编自陈志华、朱华编著《中国服饰史》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归纳中国民众的服饰发生了怎样的变化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并分析导致这种变化的主要因素。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结合材料和所学知识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探究影响社会生活风尚的因素。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365</TotalTime>
  <Words>1603</Words>
  <Application>Microsoft Office PowerPoint</Application>
  <PresentationFormat>全屏显示(4:3)</PresentationFormat>
  <Paragraphs>183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第21课　经济腾飞与生活巨变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98</cp:revision>
  <dcterms:created xsi:type="dcterms:W3CDTF">2014-04-23T05:53:17Z</dcterms:created>
  <dcterms:modified xsi:type="dcterms:W3CDTF">2017-08-29T06:31:49Z</dcterms:modified>
</cp:coreProperties>
</file>