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2" r:id="rId2"/>
    <p:sldId id="265" r:id="rId3"/>
    <p:sldId id="270" r:id="rId4"/>
    <p:sldId id="274" r:id="rId5"/>
    <p:sldId id="275" r:id="rId6"/>
    <p:sldId id="276" r:id="rId7"/>
    <p:sldId id="277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C0C0C0"/>
    <a:srgbClr val="4F81BD"/>
    <a:srgbClr val="333333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88" autoAdjust="0"/>
  </p:normalViewPr>
  <p:slideViewPr>
    <p:cSldViewPr showGuides="1">
      <p:cViewPr varScale="1">
        <p:scale>
          <a:sx n="68" d="100"/>
          <a:sy n="68" d="100"/>
        </p:scale>
        <p:origin x="-888" y="-102"/>
      </p:cViewPr>
      <p:guideLst>
        <p:guide orient="horz" pos="84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2015-11-10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>
            <a:off x="6167395" y="19397"/>
            <a:ext cx="1406154" cy="584775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97545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2" name="TextBox 31">
            <a:hlinkClick r:id="rId4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09431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核心归纳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sp>
        <p:nvSpPr>
          <p:cNvPr id="27" name="TextBox 26">
            <a:hlinkClick r:id="rId4" action="ppaction://hlinksldjump"/>
          </p:cNvPr>
          <p:cNvSpPr txBox="1"/>
          <p:nvPr userDrawn="1"/>
        </p:nvSpPr>
        <p:spPr>
          <a:xfrm>
            <a:off x="6312395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知识网络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48537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单元整合</a:t>
            </a:r>
            <a:endParaRPr lang="zh-CN" altLang="zh-CN" sz="1600" i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i="1" dirty="0"/>
              <a:t>单元</a:t>
            </a:r>
            <a:r>
              <a:rPr i="1" dirty="0" smtClean="0"/>
              <a:t>整合</a:t>
            </a:r>
            <a:r>
              <a:rPr lang="en-US" i="1" dirty="0" smtClean="0"/>
              <a:t>DANYUAN ZHENGHE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14911539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8467910"/>
              </p:ext>
            </p:extLst>
          </p:nvPr>
        </p:nvGraphicFramePr>
        <p:xfrm>
          <a:off x="508000" y="1514752"/>
          <a:ext cx="8128000" cy="4082496"/>
        </p:xfrm>
        <a:graphic>
          <a:graphicData uri="http://schemas.openxmlformats.org/presentationml/2006/ole">
            <p:oleObj spid="_x0000_s1027" name="文档" r:id="rId3" imgW="3837004" imgH="19272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14123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我国主要生态环境问题及防治措施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生态环境问题是制约区域实现可持续发展的因素之一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现将我国主要的生态环境问题列表总结如下所示。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74667290"/>
              </p:ext>
            </p:extLst>
          </p:nvPr>
        </p:nvGraphicFramePr>
        <p:xfrm>
          <a:off x="508000" y="2410579"/>
          <a:ext cx="8128000" cy="4258781"/>
        </p:xfrm>
        <a:graphic>
          <a:graphicData uri="http://schemas.openxmlformats.org/presentationml/2006/ole">
            <p:oleObj spid="_x0000_s2050" name="文档" r:id="rId3" imgW="3908266" imgH="20473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62602291"/>
              </p:ext>
            </p:extLst>
          </p:nvPr>
        </p:nvGraphicFramePr>
        <p:xfrm>
          <a:off x="508000" y="955840"/>
          <a:ext cx="8128000" cy="6084446"/>
        </p:xfrm>
        <a:graphic>
          <a:graphicData uri="http://schemas.openxmlformats.org/presentationml/2006/ole">
            <p:oleObj spid="_x0000_s3074" name="文档" r:id="rId3" imgW="3908266" imgH="29264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2905125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【典例】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西辽河流域面积约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13×10</a:t>
            </a:r>
            <a:r>
              <a:rPr lang="en-US" altLang="zh-CN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平均年降水量为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375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毫米。随着人口的增长和农牧业的发展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其环境问题日益严重。阅读下列材料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西辽河流域的位置及其水系示意图。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6731244"/>
              </p:ext>
            </p:extLst>
          </p:nvPr>
        </p:nvGraphicFramePr>
        <p:xfrm>
          <a:off x="508000" y="3219236"/>
          <a:ext cx="8128000" cy="2586028"/>
        </p:xfrm>
        <a:graphic>
          <a:graphicData uri="http://schemas.openxmlformats.org/presentationml/2006/ole">
            <p:oleObj spid="_x0000_s4098" name="文档" r:id="rId3" imgW="3837004" imgH="12205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392261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:1995—2005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年西辽河流域各土地利用类型数量的变化图</a:t>
            </a:r>
            <a:r>
              <a:rPr lang="zh-CN" altLang="zh-CN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西辽河属于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内、外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流河。西辽河流域的过渡性位置决定了其生态环境十分脆弱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试举例说明西辽河流域的过渡性位置。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西辽河流域地处我国</a:t>
            </a:r>
            <a:r>
              <a:rPr lang="zh-CN" altLang="zh-CN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重要林业生态工程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该工程对改善环境最显著的作用是什么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请描述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1995—2005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西辽河流域土地利用类型的变化情况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并分析造成这种转变的主要原因。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分析西辽河流域农业生产过程中可能引发的环境问题。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1238832"/>
              </p:ext>
            </p:extLst>
          </p:nvPr>
        </p:nvGraphicFramePr>
        <p:xfrm>
          <a:off x="508000" y="1323190"/>
          <a:ext cx="8128000" cy="2448153"/>
        </p:xfrm>
        <a:graphic>
          <a:graphicData uri="http://schemas.openxmlformats.org/presentationml/2006/ole">
            <p:oleObj spid="_x0000_s5122" name="文档" r:id="rId3" imgW="3837004" imgH="115636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4076889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43132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根据西辽河的地理位置可作出判断。第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西辽河流域处于我国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防护林地带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该防护林主要起到防风固沙、保护农田的作用。第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该地区土地类型的变化可以通过材料二图示看出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其变化原因主要分析社会经济因素的变化。第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通过上述变化可以看出该地存在破坏草地、过度开垦等人为活动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可能造成水土流失、土地沙化等环境问题。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　半湿润区与半干旱区的过渡地带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温带森林带与温带草原带的过渡地带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温带季风气候与温带大陆性气候的过渡地带。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三北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防护林　防风固沙、保护农田。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耕地、林地、建设用地增多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草地、未利用土地、水域减少。人口增长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粮食需求增加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把大量草地和未利用土地开垦为耕地。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过度砍伐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造成森林破坏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水土流失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过度放牧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破坏草原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过度开垦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土地沙化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不合理排灌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造成土地次生盐碱化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农业用水量增大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造成水资源短缺。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3139300"/>
            <a:ext cx="8640960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089918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89</TotalTime>
  <Words>228</Words>
  <Application>Microsoft Office PowerPoint</Application>
  <PresentationFormat>全屏显示(4:3)</PresentationFormat>
  <Paragraphs>21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测控设计模板14新</vt:lpstr>
      <vt:lpstr>文档</vt:lpstr>
      <vt:lpstr>单元整合DANYUAN ZHENGHE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USER</cp:lastModifiedBy>
  <cp:revision>地理备课大师【全免费】</cp:revision>
  <dcterms:created xsi:type="dcterms:W3CDTF">2014-03-10T01:26:03Z</dcterms:created>
  <dcterms:modified xsi:type="dcterms:W3CDTF">2015-11-10T14:25:34Z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