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96" r:id="rId3"/>
    <p:sldId id="261" r:id="rId4"/>
    <p:sldId id="263" r:id="rId5"/>
    <p:sldId id="273" r:id="rId6"/>
    <p:sldId id="274" r:id="rId7"/>
    <p:sldId id="306" r:id="rId8"/>
    <p:sldId id="307" r:id="rId9"/>
    <p:sldId id="308" r:id="rId10"/>
    <p:sldId id="309" r:id="rId11"/>
    <p:sldId id="262" r:id="rId12"/>
    <p:sldId id="299" r:id="rId13"/>
    <p:sldId id="300" r:id="rId14"/>
    <p:sldId id="301" r:id="rId15"/>
    <p:sldId id="302" r:id="rId16"/>
    <p:sldId id="303" r:id="rId17"/>
    <p:sldId id="298" r:id="rId18"/>
    <p:sldId id="281" r:id="rId19"/>
    <p:sldId id="282" r:id="rId20"/>
    <p:sldId id="283" r:id="rId21"/>
    <p:sldId id="310" r:id="rId22"/>
    <p:sldId id="266" r:id="rId23"/>
    <p:sldId id="267" r:id="rId24"/>
    <p:sldId id="268" r:id="rId25"/>
    <p:sldId id="311" r:id="rId26"/>
    <p:sldId id="312" r:id="rId27"/>
    <p:sldId id="269" r:id="rId28"/>
    <p:sldId id="270" r:id="rId29"/>
    <p:sldId id="30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3659035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第一节　区域的基本含义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2.docx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3.docx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4.docx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15.docx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6.docx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7.docx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18.docx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19.docx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0.docx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1.docx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1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2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2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3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3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4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4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5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12" Type="http://schemas.openxmlformats.org/officeDocument/2006/relationships/image" Target="../media/image3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11" Type="http://schemas.openxmlformats.org/officeDocument/2006/relationships/package" Target="../embeddings/Microsoft_Word___27.docx"/><Relationship Id="rId5" Type="http://schemas.openxmlformats.org/officeDocument/2006/relationships/slide" Target="slide23.xml"/><Relationship Id="rId10" Type="http://schemas.openxmlformats.org/officeDocument/2006/relationships/image" Target="../media/image35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6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7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8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8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29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1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image" Target="../media/image39.emf"/><Relationship Id="rId4" Type="http://schemas.openxmlformats.org/officeDocument/2006/relationships/slide" Target="slide22.xml"/><Relationship Id="rId9" Type="http://schemas.openxmlformats.org/officeDocument/2006/relationships/package" Target="../embeddings/Microsoft_Word___30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918835"/>
              </p:ext>
            </p:extLst>
          </p:nvPr>
        </p:nvGraphicFramePr>
        <p:xfrm>
          <a:off x="508000" y="3109923"/>
          <a:ext cx="8128000" cy="89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3838246" imgH="421215" progId="Word.Document.12">
                  <p:embed/>
                </p:oleObj>
              </mc:Choice>
              <mc:Fallback>
                <p:oleObj name="文档" r:id="rId3" imgW="3838246" imgH="42121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109923"/>
                        <a:ext cx="8128000" cy="8921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2196277"/>
          <a:ext cx="8128000" cy="2719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5" imgW="3829281" imgH="1281166" progId="Word.Document.12">
                  <p:embed/>
                </p:oleObj>
              </mc:Choice>
              <mc:Fallback>
                <p:oleObj name="文档" r:id="rId5" imgW="3829281" imgH="128116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96277"/>
                        <a:ext cx="8128000" cy="27194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097073" y="2589921"/>
            <a:ext cx="467519" cy="23988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166" y="2566988"/>
            <a:ext cx="467519" cy="25718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2078" y="3324228"/>
            <a:ext cx="467519" cy="25718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1422905"/>
          <a:ext cx="8128000" cy="4266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5" imgW="3829281" imgH="2010124" progId="Word.Document.12">
                  <p:embed/>
                </p:oleObj>
              </mc:Choice>
              <mc:Fallback>
                <p:oleObj name="文档" r:id="rId5" imgW="3829281" imgH="20101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22905"/>
                        <a:ext cx="8128000" cy="42661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1633519"/>
          <a:ext cx="8128000" cy="384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5" imgW="3829281" imgH="1811776" progId="Word.Document.12">
                  <p:embed/>
                </p:oleObj>
              </mc:Choice>
              <mc:Fallback>
                <p:oleObj name="文档" r:id="rId5" imgW="3829281" imgH="18117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33519"/>
                        <a:ext cx="8128000" cy="3844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15896" y="4130680"/>
            <a:ext cx="8248708" cy="164307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414480"/>
          <a:ext cx="8128000" cy="4283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5" imgW="3829281" imgH="2017324" progId="Word.Document.12">
                  <p:embed/>
                </p:oleObj>
              </mc:Choice>
              <mc:Fallback>
                <p:oleObj name="文档" r:id="rId5" imgW="3829281" imgH="20173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14480"/>
                        <a:ext cx="8128000" cy="4283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4311656"/>
            <a:ext cx="8429684" cy="100013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5389578"/>
            <a:ext cx="8429684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222367"/>
          <a:ext cx="8128000" cy="4778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5" imgW="3829281" imgH="2250951" progId="Word.Document.12">
                  <p:embed/>
                </p:oleObj>
              </mc:Choice>
              <mc:Fallback>
                <p:oleObj name="文档" r:id="rId5" imgW="3829281" imgH="225095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22367"/>
                        <a:ext cx="8128000" cy="4778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299906"/>
          <a:ext cx="8128000" cy="451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5" imgW="3829281" imgH="2125678" progId="Word.Document.12">
                  <p:embed/>
                </p:oleObj>
              </mc:Choice>
              <mc:Fallback>
                <p:oleObj name="文档" r:id="rId5" imgW="3829281" imgH="212567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99906"/>
                        <a:ext cx="8128000" cy="451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848667"/>
          <a:ext cx="8128000" cy="3414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5" imgW="3994506" imgH="1678224" progId="Word.Document.12">
                  <p:embed/>
                </p:oleObj>
              </mc:Choice>
              <mc:Fallback>
                <p:oleObj name="文档" r:id="rId5" imgW="3994506" imgH="16782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48667"/>
                        <a:ext cx="8128000" cy="34146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2016655"/>
          <a:ext cx="8128000" cy="3078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5" imgW="3994506" imgH="1513353" progId="Word.Document.12">
                  <p:embed/>
                </p:oleObj>
              </mc:Choice>
              <mc:Fallback>
                <p:oleObj name="文档" r:id="rId5" imgW="3994506" imgH="15133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016655"/>
                        <a:ext cx="8128000" cy="30786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08000" y="1097661"/>
          <a:ext cx="8128000" cy="56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文档" r:id="rId5" imgW="3829281" imgH="2646928" progId="Word.Document.12">
                  <p:embed/>
                </p:oleObj>
              </mc:Choice>
              <mc:Fallback>
                <p:oleObj name="文档" r:id="rId5" imgW="3829281" imgH="26469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97661"/>
                        <a:ext cx="8128000" cy="561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5178509"/>
            <a:ext cx="8429684" cy="150164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28596" y="1380747"/>
          <a:ext cx="8128000" cy="4620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5" imgW="3819583" imgH="2176435" progId="Word.Document.12">
                  <p:embed/>
                </p:oleObj>
              </mc:Choice>
              <mc:Fallback>
                <p:oleObj name="文档" r:id="rId5" imgW="3819583" imgH="21764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1380747"/>
                        <a:ext cx="8128000" cy="46200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3240921"/>
          <a:ext cx="8128000" cy="630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3819583" imgH="296983" progId="Word.Document.12">
                  <p:embed/>
                </p:oleObj>
              </mc:Choice>
              <mc:Fallback>
                <p:oleObj name="文档" r:id="rId3" imgW="3819583" imgH="29698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240921"/>
                        <a:ext cx="8128000" cy="630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508000" y="1312009"/>
          <a:ext cx="8128000" cy="4545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5" imgW="3829281" imgH="2141157" progId="Word.Document.12">
                  <p:embed/>
                </p:oleObj>
              </mc:Choice>
              <mc:Fallback>
                <p:oleObj name="文档" r:id="rId5" imgW="3829281" imgH="21411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12009"/>
                        <a:ext cx="8128000" cy="4545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3082568"/>
            <a:ext cx="8429684" cy="248128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5553092"/>
            <a:ext cx="8429684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08000" y="2462494"/>
          <a:ext cx="8128000" cy="2187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文档" r:id="rId5" imgW="3829281" imgH="1030621" progId="Word.Document.12">
                  <p:embed/>
                </p:oleObj>
              </mc:Choice>
              <mc:Fallback>
                <p:oleObj name="文档" r:id="rId5" imgW="3829281" imgH="103062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462494"/>
                        <a:ext cx="8128000" cy="21870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2157525"/>
          <a:ext cx="8128000" cy="279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文档" r:id="rId9" imgW="3829281" imgH="1317524" progId="Word.Document.12">
                  <p:embed/>
                </p:oleObj>
              </mc:Choice>
              <mc:Fallback>
                <p:oleObj name="文档" r:id="rId9" imgW="3829281" imgH="13175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57525"/>
                        <a:ext cx="8128000" cy="2796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57158" y="3924304"/>
            <a:ext cx="8429684" cy="64770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20" y="4638684"/>
            <a:ext cx="8429684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9" imgW="3829281" imgH="1482395" progId="Word.Document.12">
                  <p:embed/>
                </p:oleObj>
              </mc:Choice>
              <mc:Fallback>
                <p:oleObj name="文档" r:id="rId9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57158" y="3714752"/>
            <a:ext cx="8429684" cy="100013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20" y="4814898"/>
            <a:ext cx="8429684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1805378"/>
          <a:ext cx="8128000" cy="3501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文档" r:id="rId9" imgW="3829281" imgH="1648705" progId="Word.Document.12">
                  <p:embed/>
                </p:oleObj>
              </mc:Choice>
              <mc:Fallback>
                <p:oleObj name="文档" r:id="rId9" imgW="3829281" imgH="16487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5378"/>
                        <a:ext cx="8128000" cy="3501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08000" y="1613300"/>
          <a:ext cx="8128000" cy="3885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文档" r:id="rId9" imgW="3829281" imgH="1830855" progId="Word.Document.12">
                  <p:embed/>
                </p:oleObj>
              </mc:Choice>
              <mc:Fallback>
                <p:oleObj name="文档" r:id="rId9" imgW="3829281" imgH="183085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13300"/>
                        <a:ext cx="8128000" cy="38853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8000" y="2857496"/>
          <a:ext cx="8128000" cy="808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文档" r:id="rId9" imgW="3829281" imgH="380858" progId="Word.Document.12">
                  <p:embed/>
                </p:oleObj>
              </mc:Choice>
              <mc:Fallback>
                <p:oleObj name="文档" r:id="rId9" imgW="3829281" imgH="3808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857496"/>
                        <a:ext cx="8128000" cy="808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8000" y="3777817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文档" r:id="rId11" imgW="3829281" imgH="190429" progId="Word.Document.12">
                  <p:embed/>
                </p:oleObj>
              </mc:Choice>
              <mc:Fallback>
                <p:oleObj name="文档" r:id="rId11" imgW="3829281" imgH="19042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777817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57158" y="3781428"/>
            <a:ext cx="8429684" cy="64770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8000" y="2507986"/>
          <a:ext cx="8128000" cy="2096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文档" r:id="rId9" imgW="3829281" imgH="988143" progId="Word.Document.12">
                  <p:embed/>
                </p:oleObj>
              </mc:Choice>
              <mc:Fallback>
                <p:oleObj name="文档" r:id="rId9" imgW="3829281" imgH="9881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507986"/>
                        <a:ext cx="8128000" cy="20960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57158" y="3227386"/>
            <a:ext cx="8429684" cy="98743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720" y="4273556"/>
            <a:ext cx="8429684" cy="3571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08000" y="1569491"/>
          <a:ext cx="8128000" cy="3973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文档" r:id="rId9" imgW="3829281" imgH="1871172" progId="Word.Document.12">
                  <p:embed/>
                </p:oleObj>
              </mc:Choice>
              <mc:Fallback>
                <p:oleObj name="文档" r:id="rId9" imgW="3829281" imgH="18711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69491"/>
                        <a:ext cx="8128000" cy="3973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文档" r:id="rId9" imgW="3829281" imgH="1153014" progId="Word.Document.12">
                  <p:embed/>
                </p:oleObj>
              </mc:Choice>
              <mc:Fallback>
                <p:oleObj name="文档" r:id="rId9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57158" y="3395662"/>
            <a:ext cx="8429684" cy="15335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2688604"/>
          <a:ext cx="8128000" cy="1734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5" imgW="3994506" imgH="853151" progId="Word.Document.12">
                  <p:embed/>
                </p:oleObj>
              </mc:Choice>
              <mc:Fallback>
                <p:oleObj name="文档" r:id="rId5" imgW="3994506" imgH="85315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8604"/>
                        <a:ext cx="8128000" cy="17347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288398"/>
          <a:ext cx="8128000" cy="5283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5" imgW="3829281" imgH="2488537" progId="Word.Document.12">
                  <p:embed/>
                </p:oleObj>
              </mc:Choice>
              <mc:Fallback>
                <p:oleObj name="文档" r:id="rId5" imgW="3829281" imgH="248853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88398"/>
                        <a:ext cx="8128000" cy="52838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81379" y="1660830"/>
            <a:ext cx="1087445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5025" y="2408706"/>
            <a:ext cx="1176349" cy="237889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3771" y="3090858"/>
            <a:ext cx="456409" cy="228607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3926" y="3786190"/>
            <a:ext cx="1195396" cy="228607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38527" y="4038601"/>
            <a:ext cx="966798" cy="228607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0034" y="5513402"/>
            <a:ext cx="8286808" cy="114300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640258"/>
          <a:ext cx="8128000" cy="3831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5" imgW="3829281" imgH="1804576" progId="Word.Document.12">
                  <p:embed/>
                </p:oleObj>
              </mc:Choice>
              <mc:Fallback>
                <p:oleObj name="文档" r:id="rId5" imgW="3829281" imgH="18045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40258"/>
                        <a:ext cx="8128000" cy="38314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821234" y="2018336"/>
            <a:ext cx="106632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40" y="2019292"/>
            <a:ext cx="107156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0528" y="2381245"/>
            <a:ext cx="172403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29495" y="2377713"/>
            <a:ext cx="121447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2224" y="2724153"/>
            <a:ext cx="52356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94510" y="2719383"/>
            <a:ext cx="1059097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16293" y="3497263"/>
            <a:ext cx="51276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62501" y="4032254"/>
            <a:ext cx="51276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9358" y="4519620"/>
            <a:ext cx="82868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11886" y="5064136"/>
            <a:ext cx="51276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2256935"/>
          <a:ext cx="8128000" cy="2598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5" imgW="3829281" imgH="1223930" progId="Word.Document.12">
                  <p:embed/>
                </p:oleObj>
              </mc:Choice>
              <mc:Fallback>
                <p:oleObj name="文档" r:id="rId5" imgW="3829281" imgH="122393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56935"/>
                        <a:ext cx="8128000" cy="25981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57224" y="4540911"/>
            <a:ext cx="4714908" cy="42862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823914"/>
          <a:ext cx="8128000" cy="3464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5" imgW="3829281" imgH="1632506" progId="Word.Document.12">
                  <p:embed/>
                </p:oleObj>
              </mc:Choice>
              <mc:Fallback>
                <p:oleObj name="文档" r:id="rId5" imgW="3829281" imgH="163250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23914"/>
                        <a:ext cx="8128000" cy="34641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662355" y="2493163"/>
            <a:ext cx="478635" cy="23336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8892" y="2500306"/>
            <a:ext cx="478635" cy="23336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4241" y="3319423"/>
            <a:ext cx="234949" cy="247719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41123" y="3321804"/>
            <a:ext cx="234949" cy="247719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7757" y="4945865"/>
            <a:ext cx="461169" cy="23336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62288" y="4943484"/>
            <a:ext cx="695332" cy="23336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67484" y="4935131"/>
            <a:ext cx="461169" cy="24283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780106"/>
          <a:ext cx="8128000" cy="355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5" imgW="3829281" imgH="1672824" progId="Word.Document.12">
                  <p:embed/>
                </p:oleObj>
              </mc:Choice>
              <mc:Fallback>
                <p:oleObj name="文档" r:id="rId5" imgW="3829281" imgH="16728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80106"/>
                        <a:ext cx="8128000" cy="355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219294"/>
          <a:ext cx="8128000" cy="5352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5" imgW="3994506" imgH="2630009" progId="Word.Document.12">
                  <p:embed/>
                </p:oleObj>
              </mc:Choice>
              <mc:Fallback>
                <p:oleObj name="文档" r:id="rId5" imgW="3994506" imgH="263000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19294"/>
                        <a:ext cx="8128000" cy="53529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560875" y="1219185"/>
            <a:ext cx="102554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68784" y="1552562"/>
            <a:ext cx="158275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3866" y="1557996"/>
            <a:ext cx="68866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238" y="1892292"/>
            <a:ext cx="757247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49629" y="2640007"/>
            <a:ext cx="154782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9351" y="4681543"/>
            <a:ext cx="92869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6460" y="5214950"/>
            <a:ext cx="919830" cy="2349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0496" y="5844835"/>
            <a:ext cx="2143140" cy="2349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176</TotalTime>
  <Words>167</Words>
  <Application>Microsoft Office PowerPoint</Application>
  <PresentationFormat>全屏显示(4:3)</PresentationFormat>
  <Paragraphs>62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复件 赢在课堂选修、必修3模板14</vt:lpstr>
      <vt:lpstr>Microsoft Word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