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1" r:id="rId3"/>
    <p:sldId id="263" r:id="rId4"/>
    <p:sldId id="273" r:id="rId5"/>
    <p:sldId id="274" r:id="rId6"/>
    <p:sldId id="306" r:id="rId7"/>
    <p:sldId id="316" r:id="rId8"/>
    <p:sldId id="317" r:id="rId9"/>
    <p:sldId id="318" r:id="rId10"/>
    <p:sldId id="319" r:id="rId11"/>
    <p:sldId id="262" r:id="rId12"/>
    <p:sldId id="299" r:id="rId13"/>
    <p:sldId id="300" r:id="rId14"/>
    <p:sldId id="301" r:id="rId15"/>
    <p:sldId id="302" r:id="rId16"/>
    <p:sldId id="303" r:id="rId17"/>
    <p:sldId id="298" r:id="rId18"/>
    <p:sldId id="281" r:id="rId19"/>
    <p:sldId id="282" r:id="rId20"/>
    <p:sldId id="283" r:id="rId21"/>
    <p:sldId id="307" r:id="rId22"/>
    <p:sldId id="308" r:id="rId23"/>
    <p:sldId id="309" r:id="rId24"/>
    <p:sldId id="310" r:id="rId25"/>
    <p:sldId id="320" r:id="rId26"/>
    <p:sldId id="321" r:id="rId27"/>
    <p:sldId id="322" r:id="rId28"/>
    <p:sldId id="323" r:id="rId29"/>
    <p:sldId id="266" r:id="rId30"/>
    <p:sldId id="267" r:id="rId31"/>
    <p:sldId id="268" r:id="rId32"/>
    <p:sldId id="269" r:id="rId33"/>
    <p:sldId id="305" r:id="rId34"/>
    <p:sldId id="270" r:id="rId35"/>
    <p:sldId id="313" r:id="rId36"/>
    <p:sldId id="315" r:id="rId37"/>
    <p:sldId id="324" r:id="rId38"/>
    <p:sldId id="325" r:id="rId39"/>
    <p:sldId id="326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58"/>
    <a:srgbClr val="61AC51"/>
    <a:srgbClr val="CFE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683568" y="4967010"/>
            <a:ext cx="7920880" cy="710693"/>
            <a:chOff x="683568" y="4967010"/>
            <a:chExt cx="7920880" cy="710693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4967010"/>
              <a:ext cx="7920880" cy="7106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1756325" y="5250686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中国教育报“好书教师评活动”最有价值的教辅图书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0" y="728128"/>
            <a:ext cx="2016223" cy="553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479057"/>
            <a:ext cx="4680520" cy="3643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25144"/>
            <a:ext cx="1283965" cy="1283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84178" y="4911303"/>
            <a:ext cx="1209725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42803" y="5400620"/>
            <a:ext cx="1080120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6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275856" y="1650239"/>
            <a:ext cx="4896544" cy="41657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1639191"/>
            <a:ext cx="4627262" cy="4569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7717" y="2298576"/>
            <a:ext cx="4717033" cy="38667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1368152" cy="1368152"/>
          </a:xfrm>
          <a:prstGeom prst="rect">
            <a:avLst/>
          </a:prstGeom>
        </p:spPr>
      </p:pic>
      <p:sp>
        <p:nvSpPr>
          <p:cNvPr id="10" name="右箭头 9"/>
          <p:cNvSpPr/>
          <p:nvPr userDrawn="1"/>
        </p:nvSpPr>
        <p:spPr>
          <a:xfrm>
            <a:off x="3357501" y="1783967"/>
            <a:ext cx="180216" cy="1437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5593042" y="112402"/>
            <a:ext cx="1469108" cy="580294"/>
            <a:chOff x="5593042" y="112402"/>
            <a:chExt cx="1469108" cy="580294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5593042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7179685" y="152551"/>
            <a:ext cx="1490570" cy="481612"/>
            <a:chOff x="7179685" y="152551"/>
            <a:chExt cx="1490570" cy="481612"/>
          </a:xfrm>
        </p:grpSpPr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18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5615344" y="152551"/>
            <a:ext cx="1420138" cy="481612"/>
            <a:chOff x="5615344" y="152551"/>
            <a:chExt cx="1420138" cy="481612"/>
          </a:xfrm>
        </p:grpSpPr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164288" y="112402"/>
            <a:ext cx="1505967" cy="580294"/>
            <a:chOff x="7164288" y="112402"/>
            <a:chExt cx="1505967" cy="580294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7164288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621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7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" y="88443"/>
            <a:ext cx="388229" cy="38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4" y="579921"/>
            <a:ext cx="8812413" cy="6156345"/>
          </a:xfrm>
          <a:prstGeom prst="rect">
            <a:avLst/>
          </a:prstGeom>
        </p:spPr>
      </p:pic>
      <p:sp>
        <p:nvSpPr>
          <p:cNvPr id="19" name="标题占位符 1"/>
          <p:cNvSpPr txBox="1">
            <a:spLocks/>
          </p:cNvSpPr>
          <p:nvPr/>
        </p:nvSpPr>
        <p:spPr>
          <a:xfrm>
            <a:off x="841527" y="0"/>
            <a:ext cx="3659035" cy="520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第四节　区域经济联系</a:t>
            </a:r>
          </a:p>
        </p:txBody>
      </p:sp>
    </p:spTree>
    <p:extLst>
      <p:ext uri="{BB962C8B-B14F-4D97-AF65-F5344CB8AC3E}">
        <p14:creationId xmlns:p14="http://schemas.microsoft.com/office/powerpoint/2010/main" val="696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bg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oleObject" Target="../embeddings/oleObject10.bin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1.docx"/><Relationship Id="rId5" Type="http://schemas.openxmlformats.org/officeDocument/2006/relationships/oleObject" Target="../embeddings/oleObject11.bin"/><Relationship Id="rId4" Type="http://schemas.openxmlformats.org/officeDocument/2006/relationships/slide" Target="slide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2.docx"/><Relationship Id="rId5" Type="http://schemas.openxmlformats.org/officeDocument/2006/relationships/oleObject" Target="../embeddings/oleObject12.bin"/><Relationship Id="rId4" Type="http://schemas.openxmlformats.org/officeDocument/2006/relationships/slide" Target="slide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Word___13.docx"/><Relationship Id="rId5" Type="http://schemas.openxmlformats.org/officeDocument/2006/relationships/oleObject" Target="../embeddings/oleObject13.bin"/><Relationship Id="rId4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14.docx"/><Relationship Id="rId5" Type="http://schemas.openxmlformats.org/officeDocument/2006/relationships/oleObject" Target="../embeddings/oleObject14.bin"/><Relationship Id="rId4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Word___15.docx"/><Relationship Id="rId5" Type="http://schemas.openxmlformats.org/officeDocument/2006/relationships/oleObject" Target="../embeddings/oleObject15.bin"/><Relationship Id="rId4" Type="http://schemas.openxmlformats.org/officeDocument/2006/relationships/slide" Target="slide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Word___16.docx"/><Relationship Id="rId5" Type="http://schemas.openxmlformats.org/officeDocument/2006/relationships/oleObject" Target="../embeddings/oleObject16.bin"/><Relationship Id="rId4" Type="http://schemas.openxmlformats.org/officeDocument/2006/relationships/slide" Target="slide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Word___17.docx"/><Relationship Id="rId5" Type="http://schemas.openxmlformats.org/officeDocument/2006/relationships/oleObject" Target="../embeddings/oleObject17.bin"/><Relationship Id="rId4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Word___18.docx"/><Relationship Id="rId5" Type="http://schemas.openxmlformats.org/officeDocument/2006/relationships/oleObject" Target="../embeddings/oleObject18.bin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Word___19.docx"/><Relationship Id="rId5" Type="http://schemas.openxmlformats.org/officeDocument/2006/relationships/oleObject" Target="../embeddings/oleObject19.bin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Word___20.docx"/><Relationship Id="rId5" Type="http://schemas.openxmlformats.org/officeDocument/2006/relationships/oleObject" Target="../embeddings/oleObject20.bin"/><Relationship Id="rId4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Word___21.docx"/><Relationship Id="rId5" Type="http://schemas.openxmlformats.org/officeDocument/2006/relationships/oleObject" Target="../embeddings/oleObject21.bin"/><Relationship Id="rId4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Word___22.docx"/><Relationship Id="rId5" Type="http://schemas.openxmlformats.org/officeDocument/2006/relationships/oleObject" Target="../embeddings/oleObject22.bin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Word___23.docx"/><Relationship Id="rId5" Type="http://schemas.openxmlformats.org/officeDocument/2006/relationships/oleObject" Target="../embeddings/oleObject23.bin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Word___24.docx"/><Relationship Id="rId5" Type="http://schemas.openxmlformats.org/officeDocument/2006/relationships/oleObject" Target="../embeddings/oleObject24.bin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Word___25.docx"/><Relationship Id="rId5" Type="http://schemas.openxmlformats.org/officeDocument/2006/relationships/oleObject" Target="../embeddings/oleObject25.bin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Word___26.docx"/><Relationship Id="rId5" Type="http://schemas.openxmlformats.org/officeDocument/2006/relationships/oleObject" Target="../embeddings/oleObject26.bin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package" Target="../embeddings/Microsoft_Word___27.docx"/><Relationship Id="rId5" Type="http://schemas.openxmlformats.org/officeDocument/2006/relationships/oleObject" Target="../embeddings/oleObject27.bin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slide" Target="slide11.xml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package" Target="../embeddings/Microsoft_Word___28.docx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8.emf"/><Relationship Id="rId4" Type="http://schemas.openxmlformats.org/officeDocument/2006/relationships/slide" Target="slide29.xml"/><Relationship Id="rId9" Type="http://schemas.openxmlformats.org/officeDocument/2006/relationships/package" Target="../embeddings/Microsoft_Word___29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1.emf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39.emf"/><Relationship Id="rId17" Type="http://schemas.openxmlformats.org/officeDocument/2006/relationships/package" Target="../embeddings/Microsoft_Word___32.docx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29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30.docx"/><Relationship Id="rId5" Type="http://schemas.openxmlformats.org/officeDocument/2006/relationships/slide" Target="slide30.xml"/><Relationship Id="rId15" Type="http://schemas.openxmlformats.org/officeDocument/2006/relationships/image" Target="../media/image40.emf"/><Relationship Id="rId10" Type="http://schemas.openxmlformats.org/officeDocument/2006/relationships/oleObject" Target="../embeddings/oleObject30.bin"/><Relationship Id="rId4" Type="http://schemas.openxmlformats.org/officeDocument/2006/relationships/slide" Target="slide29.xml"/><Relationship Id="rId9" Type="http://schemas.openxmlformats.org/officeDocument/2006/relationships/slide" Target="slide35.xml"/><Relationship Id="rId14" Type="http://schemas.openxmlformats.org/officeDocument/2006/relationships/package" Target="../embeddings/Microsoft_Word___3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4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33.docx"/><Relationship Id="rId5" Type="http://schemas.openxmlformats.org/officeDocument/2006/relationships/slide" Target="slide30.xml"/><Relationship Id="rId10" Type="http://schemas.openxmlformats.org/officeDocument/2006/relationships/oleObject" Target="../embeddings/oleObject33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4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34.docx"/><Relationship Id="rId5" Type="http://schemas.openxmlformats.org/officeDocument/2006/relationships/slide" Target="slide30.xml"/><Relationship Id="rId10" Type="http://schemas.openxmlformats.org/officeDocument/2006/relationships/oleObject" Target="../embeddings/oleObject34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4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35.docx"/><Relationship Id="rId5" Type="http://schemas.openxmlformats.org/officeDocument/2006/relationships/slide" Target="slide30.xml"/><Relationship Id="rId10" Type="http://schemas.openxmlformats.org/officeDocument/2006/relationships/oleObject" Target="../embeddings/oleObject35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47.emf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45.emf"/><Relationship Id="rId17" Type="http://schemas.openxmlformats.org/officeDocument/2006/relationships/package" Target="../embeddings/Microsoft_Word___38.docx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38.bin"/><Relationship Id="rId1" Type="http://schemas.openxmlformats.org/officeDocument/2006/relationships/vmlDrawing" Target="../drawings/vmlDrawing33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36.docx"/><Relationship Id="rId5" Type="http://schemas.openxmlformats.org/officeDocument/2006/relationships/slide" Target="slide30.xml"/><Relationship Id="rId15" Type="http://schemas.openxmlformats.org/officeDocument/2006/relationships/image" Target="../media/image46.emf"/><Relationship Id="rId10" Type="http://schemas.openxmlformats.org/officeDocument/2006/relationships/oleObject" Target="../embeddings/oleObject36.bin"/><Relationship Id="rId4" Type="http://schemas.openxmlformats.org/officeDocument/2006/relationships/slide" Target="slide29.xml"/><Relationship Id="rId9" Type="http://schemas.openxmlformats.org/officeDocument/2006/relationships/slide" Target="slide35.xml"/><Relationship Id="rId14" Type="http://schemas.openxmlformats.org/officeDocument/2006/relationships/package" Target="../embeddings/Microsoft_Word___37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48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4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39.docx"/><Relationship Id="rId5" Type="http://schemas.openxmlformats.org/officeDocument/2006/relationships/slide" Target="slide30.xml"/><Relationship Id="rId10" Type="http://schemas.openxmlformats.org/officeDocument/2006/relationships/oleObject" Target="../embeddings/oleObject39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4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5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40.docx"/><Relationship Id="rId5" Type="http://schemas.openxmlformats.org/officeDocument/2006/relationships/slide" Target="slide30.xml"/><Relationship Id="rId10" Type="http://schemas.openxmlformats.org/officeDocument/2006/relationships/oleObject" Target="../embeddings/oleObject40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5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6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41.docx"/><Relationship Id="rId5" Type="http://schemas.openxmlformats.org/officeDocument/2006/relationships/slide" Target="slide30.xml"/><Relationship Id="rId10" Type="http://schemas.openxmlformats.org/officeDocument/2006/relationships/oleObject" Target="../embeddings/oleObject41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5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7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42.docx"/><Relationship Id="rId5" Type="http://schemas.openxmlformats.org/officeDocument/2006/relationships/slide" Target="slide30.xml"/><Relationship Id="rId10" Type="http://schemas.openxmlformats.org/officeDocument/2006/relationships/oleObject" Target="../embeddings/oleObject42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52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8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43.docx"/><Relationship Id="rId5" Type="http://schemas.openxmlformats.org/officeDocument/2006/relationships/slide" Target="slide30.xml"/><Relationship Id="rId10" Type="http://schemas.openxmlformats.org/officeDocument/2006/relationships/oleObject" Target="../embeddings/oleObject43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32.xml"/><Relationship Id="rId12" Type="http://schemas.openxmlformats.org/officeDocument/2006/relationships/image" Target="../media/image53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9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30.xml"/><Relationship Id="rId10" Type="http://schemas.openxmlformats.org/officeDocument/2006/relationships/oleObject" Target="../embeddings/oleObject44.bin"/><Relationship Id="rId4" Type="http://schemas.openxmlformats.org/officeDocument/2006/relationships/slide" Target="slide29.xml"/><Relationship Id="rId9" Type="http://schemas.openxmlformats.org/officeDocument/2006/relationships/slide" Target="slide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oleObject" Target="../embeddings/oleObject9.bin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3240921"/>
          <a:ext cx="8128000" cy="630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3829281" imgH="296623" progId="Word.Document.12">
                  <p:embed/>
                </p:oleObj>
              </mc:Choice>
              <mc:Fallback>
                <p:oleObj name="文档" r:id="rId4" imgW="3829281" imgH="29662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240921"/>
                        <a:ext cx="8128000" cy="630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1748520"/>
          <a:ext cx="8128000" cy="3614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6" imgW="3994506" imgH="1776858" progId="Word.Document.12">
                  <p:embed/>
                </p:oleObj>
              </mc:Choice>
              <mc:Fallback>
                <p:oleObj name="文档" r:id="rId6" imgW="3994506" imgH="177685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748520"/>
                        <a:ext cx="8128000" cy="36149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638808" y="3143248"/>
            <a:ext cx="290514" cy="2119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6875" y="3454400"/>
            <a:ext cx="730256" cy="2119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8745" y="3771908"/>
            <a:ext cx="500392" cy="2119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0892" y="4714884"/>
            <a:ext cx="500392" cy="26194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2883" y="4717265"/>
            <a:ext cx="500392" cy="26194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508000" y="1242575"/>
          <a:ext cx="8128000" cy="5115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6" imgW="3829281" imgH="2410421" progId="Word.Document.12">
                  <p:embed/>
                </p:oleObj>
              </mc:Choice>
              <mc:Fallback>
                <p:oleObj name="文档" r:id="rId6" imgW="3829281" imgH="241042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42575"/>
                        <a:ext cx="8128000" cy="51153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2158798"/>
          <a:ext cx="8128000" cy="2794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6" imgW="3994506" imgH="1372601" progId="Word.Document.12">
                  <p:embed/>
                </p:oleObj>
              </mc:Choice>
              <mc:Fallback>
                <p:oleObj name="文档" r:id="rId6" imgW="3994506" imgH="137260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58798"/>
                        <a:ext cx="8128000" cy="27944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955716"/>
          <a:ext cx="8128000" cy="3330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6" imgW="3994506" imgH="1636106" progId="Word.Document.12">
                  <p:embed/>
                </p:oleObj>
              </mc:Choice>
              <mc:Fallback>
                <p:oleObj name="文档" r:id="rId6" imgW="3994506" imgH="16361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55716"/>
                        <a:ext cx="8128000" cy="33306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142984"/>
          <a:ext cx="8128000" cy="527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文档" r:id="rId6" imgW="3829281" imgH="2484937" progId="Word.Document.12">
                  <p:embed/>
                </p:oleObj>
              </mc:Choice>
              <mc:Fallback>
                <p:oleObj name="文档" r:id="rId6" imgW="3829281" imgH="248493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42984"/>
                        <a:ext cx="8128000" cy="527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6" imgW="3829281" imgH="1482395" progId="Word.Document.12">
                  <p:embed/>
                </p:oleObj>
              </mc:Choice>
              <mc:Fallback>
                <p:oleObj name="文档" r:id="rId6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0482" y="3370262"/>
            <a:ext cx="8501122" cy="278608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274929"/>
          <a:ext cx="8128000" cy="4940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6" imgW="3829281" imgH="2326546" progId="Word.Document.12">
                  <p:embed/>
                </p:oleObj>
              </mc:Choice>
              <mc:Fallback>
                <p:oleObj name="文档" r:id="rId6" imgW="3829281" imgH="232654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74929"/>
                        <a:ext cx="8128000" cy="49401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320763"/>
          <a:ext cx="8128000" cy="4751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6" imgW="3829281" imgH="2238351" progId="Word.Document.12">
                  <p:embed/>
                </p:oleObj>
              </mc:Choice>
              <mc:Fallback>
                <p:oleObj name="文档" r:id="rId6" imgW="3829281" imgH="223835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20763"/>
                        <a:ext cx="8128000" cy="47514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585645"/>
          <a:ext cx="8128000" cy="3986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文档" r:id="rId6" imgW="3829281" imgH="1878732" progId="Word.Document.12">
                  <p:embed/>
                </p:oleObj>
              </mc:Choice>
              <mc:Fallback>
                <p:oleObj name="文档" r:id="rId6" imgW="3829281" imgH="187873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85645"/>
                        <a:ext cx="8128000" cy="39864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8000" y="2507986"/>
          <a:ext cx="8128000" cy="2096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6" imgW="3829281" imgH="988143" progId="Word.Document.12">
                  <p:embed/>
                </p:oleObj>
              </mc:Choice>
              <mc:Fallback>
                <p:oleObj name="文档" r:id="rId6" imgW="3829281" imgH="9881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507986"/>
                        <a:ext cx="8128000" cy="20960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688604"/>
          <a:ext cx="8128000" cy="1734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6" imgW="3994506" imgH="853151" progId="Word.Document.12">
                  <p:embed/>
                </p:oleObj>
              </mc:Choice>
              <mc:Fallback>
                <p:oleObj name="文档" r:id="rId6" imgW="3994506" imgH="85315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88604"/>
                        <a:ext cx="8128000" cy="17347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6" imgW="3829281" imgH="1646905" progId="Word.Document.12">
                  <p:embed/>
                </p:oleObj>
              </mc:Choice>
              <mc:Fallback>
                <p:oleObj name="文档" r:id="rId6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508000" y="1744722"/>
          <a:ext cx="8128000" cy="3622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6" imgW="3829281" imgH="1706302" progId="Word.Document.12">
                  <p:embed/>
                </p:oleObj>
              </mc:Choice>
              <mc:Fallback>
                <p:oleObj name="文档" r:id="rId6" imgW="3829281" imgH="17063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744722"/>
                        <a:ext cx="8128000" cy="36225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08000" y="1182600"/>
          <a:ext cx="8128000" cy="4889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文档" r:id="rId6" imgW="3829281" imgH="2302788" progId="Word.Document.12">
                  <p:embed/>
                </p:oleObj>
              </mc:Choice>
              <mc:Fallback>
                <p:oleObj name="文档" r:id="rId6" imgW="3829281" imgH="230278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82600"/>
                        <a:ext cx="8128000" cy="4889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文档" r:id="rId6" imgW="3829281" imgH="1646905" progId="Word.Document.12">
                  <p:embed/>
                </p:oleObj>
              </mc:Choice>
              <mc:Fallback>
                <p:oleObj name="文档" r:id="rId6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3201986"/>
            <a:ext cx="8572560" cy="278608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1318441"/>
          <a:ext cx="8128000" cy="4475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6" imgW="3829281" imgH="2108039" progId="Word.Document.12">
                  <p:embed/>
                </p:oleObj>
              </mc:Choice>
              <mc:Fallback>
                <p:oleObj name="文档" r:id="rId6" imgW="3829281" imgH="21080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18441"/>
                        <a:ext cx="8128000" cy="44751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4282" y="4773622"/>
            <a:ext cx="8572560" cy="15716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508000" y="1190683"/>
          <a:ext cx="8128000" cy="5024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文档" r:id="rId6" imgW="3829281" imgH="2366504" progId="Word.Document.12">
                  <p:embed/>
                </p:oleObj>
              </mc:Choice>
              <mc:Fallback>
                <p:oleObj name="文档" r:id="rId6" imgW="3829281" imgH="236650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90683"/>
                        <a:ext cx="8128000" cy="50243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1383447"/>
          <a:ext cx="8128000" cy="4545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6" imgW="3829281" imgH="2141157" progId="Word.Document.12">
                  <p:embed/>
                </p:oleObj>
              </mc:Choice>
              <mc:Fallback>
                <p:oleObj name="文档" r:id="rId6" imgW="3829281" imgH="21411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83447"/>
                        <a:ext cx="8128000" cy="4545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39682" y="3538538"/>
            <a:ext cx="8572560" cy="197486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5624530"/>
            <a:ext cx="8572560" cy="3317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508000" y="1071546"/>
          <a:ext cx="8128000" cy="5614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文档" r:id="rId6" imgW="3829281" imgH="2644048" progId="Word.Document.12">
                  <p:embed/>
                </p:oleObj>
              </mc:Choice>
              <mc:Fallback>
                <p:oleObj name="文档" r:id="rId6" imgW="3829281" imgH="264404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71546"/>
                        <a:ext cx="8128000" cy="56141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08000" y="1071546"/>
          <a:ext cx="8128000" cy="1048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文档" r:id="rId6" imgW="3829281" imgH="494252" progId="Word.Document.12">
                  <p:embed/>
                </p:oleObj>
              </mc:Choice>
              <mc:Fallback>
                <p:oleObj name="文档" r:id="rId6" imgW="3829281" imgH="49425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71546"/>
                        <a:ext cx="8128000" cy="10480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1785918" y="2196475"/>
          <a:ext cx="5715040" cy="4480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文档" r:id="rId9" imgW="3829281" imgH="3001867" progId="Word.Document.12">
                  <p:embed/>
                </p:oleObj>
              </mc:Choice>
              <mc:Fallback>
                <p:oleObj name="文档" r:id="rId9" imgW="3829281" imgH="300186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2196475"/>
                        <a:ext cx="5715040" cy="44805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1195440"/>
          <a:ext cx="8128000" cy="3733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文档" r:id="rId11" imgW="3829281" imgH="1758859" progId="Word.Document.12">
                  <p:embed/>
                </p:oleObj>
              </mc:Choice>
              <mc:Fallback>
                <p:oleObj name="文档" r:id="rId11" imgW="3829281" imgH="17588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95440"/>
                        <a:ext cx="8128000" cy="37337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508000" y="5000636"/>
          <a:ext cx="8128000" cy="808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5" name="文档" r:id="rId14" imgW="3829281" imgH="380858" progId="Word.Document.12">
                  <p:embed/>
                </p:oleObj>
              </mc:Choice>
              <mc:Fallback>
                <p:oleObj name="文档" r:id="rId14" imgW="3829281" imgH="38085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000636"/>
                        <a:ext cx="8128000" cy="808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508000" y="5929330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文档" r:id="rId17" imgW="3829281" imgH="190429" progId="Word.Document.12">
                  <p:embed/>
                </p:oleObj>
              </mc:Choice>
              <mc:Fallback>
                <p:oleObj name="文档" r:id="rId17" imgW="3829281" imgH="19042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929330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39682" y="5072074"/>
            <a:ext cx="8572560" cy="83185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5720" y="6015058"/>
            <a:ext cx="8572560" cy="3317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3023568"/>
          <a:ext cx="8128000" cy="106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6" imgW="3829281" imgH="502171" progId="Word.Document.12">
                  <p:embed/>
                </p:oleObj>
              </mc:Choice>
              <mc:Fallback>
                <p:oleObj name="文档" r:id="rId6" imgW="3829281" imgH="5021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023568"/>
                        <a:ext cx="8128000" cy="106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408221" y="3400424"/>
            <a:ext cx="187326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8825" y="3402012"/>
            <a:ext cx="1360497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文档" r:id="rId11" imgW="3829281" imgH="1153014" progId="Word.Document.12">
                  <p:embed/>
                </p:oleObj>
              </mc:Choice>
              <mc:Fallback>
                <p:oleObj name="文档" r:id="rId11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39682" y="3736980"/>
            <a:ext cx="8572560" cy="67945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5720" y="4454532"/>
            <a:ext cx="8572560" cy="3317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4        5        6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508000" y="1142984"/>
          <a:ext cx="8128000" cy="5459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文档" r:id="rId11" imgW="3829281" imgH="2572412" progId="Word.Document.12">
                  <p:embed/>
                </p:oleObj>
              </mc:Choice>
              <mc:Fallback>
                <p:oleObj name="文档" r:id="rId11" imgW="3829281" imgH="257241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42984"/>
                        <a:ext cx="8128000" cy="5459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39682" y="5929330"/>
            <a:ext cx="8572560" cy="28257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5720" y="6250006"/>
            <a:ext cx="8572560" cy="3317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08000" y="1285860"/>
          <a:ext cx="8128000" cy="5010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文档" r:id="rId11" imgW="3829281" imgH="2360744" progId="Word.Document.12">
                  <p:embed/>
                </p:oleObj>
              </mc:Choice>
              <mc:Fallback>
                <p:oleObj name="文档" r:id="rId11" imgW="3829281" imgH="236074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85860"/>
                        <a:ext cx="8128000" cy="50109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8000" y="3353811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文档" r:id="rId11" imgW="3829281" imgH="190429" progId="Word.Document.12">
                  <p:embed/>
                </p:oleObj>
              </mc:Choice>
              <mc:Fallback>
                <p:oleObj name="文档" r:id="rId11" imgW="3829281" imgH="19042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353811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08000" y="3357562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文档" r:id="rId14" imgW="3829281" imgH="190429" progId="Word.Document.12">
                  <p:embed/>
                </p:oleObj>
              </mc:Choice>
              <mc:Fallback>
                <p:oleObj name="文档" r:id="rId14" imgW="3829281" imgH="19042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357562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508000" y="3810440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文档" r:id="rId17" imgW="3829281" imgH="190429" progId="Word.Document.12">
                  <p:embed/>
                </p:oleObj>
              </mc:Choice>
              <mc:Fallback>
                <p:oleObj name="文档" r:id="rId17" imgW="3829281" imgH="19042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810440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39682" y="3762380"/>
            <a:ext cx="8572560" cy="67945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       </a:t>
            </a:r>
            <a:r>
              <a:rPr lang="en-US" altLang="zh-CN" dirty="0" smtClean="0"/>
              <a:t>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508000" y="2157525"/>
          <a:ext cx="8128000" cy="279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文档" r:id="rId11" imgW="3829281" imgH="1317524" progId="Word.Document.12">
                  <p:embed/>
                </p:oleObj>
              </mc:Choice>
              <mc:Fallback>
                <p:oleObj name="文档" r:id="rId11" imgW="3829281" imgH="13175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57525"/>
                        <a:ext cx="8128000" cy="27969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39682" y="3924308"/>
            <a:ext cx="8572560" cy="67945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720" y="4641860"/>
            <a:ext cx="8572560" cy="3317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08000" y="1190674"/>
          <a:ext cx="8128000" cy="5381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文档" r:id="rId11" imgW="3829281" imgH="2534614" progId="Word.Document.12">
                  <p:embed/>
                </p:oleObj>
              </mc:Choice>
              <mc:Fallback>
                <p:oleObj name="文档" r:id="rId11" imgW="3829281" imgH="25346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90674"/>
                        <a:ext cx="8128000" cy="53815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508000" y="1300544"/>
          <a:ext cx="8128000" cy="47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8" name="文档" r:id="rId11" imgW="3829281" imgH="2248071" progId="Word.Document.12">
                  <p:embed/>
                </p:oleObj>
              </mc:Choice>
              <mc:Fallback>
                <p:oleObj name="文档" r:id="rId11" imgW="3829281" imgH="22480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00544"/>
                        <a:ext cx="8128000" cy="477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文档" r:id="rId11" imgW="3829281" imgH="1153014" progId="Word.Document.12">
                  <p:embed/>
                </p:oleObj>
              </mc:Choice>
              <mc:Fallback>
                <p:oleObj name="文档" r:id="rId11" imgW="3829281" imgH="115301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508000" y="1913278"/>
          <a:ext cx="8128000" cy="3285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name="文档" r:id="rId11" imgW="3994506" imgH="1614147" progId="Word.Document.12">
                  <p:embed/>
                </p:oleObj>
              </mc:Choice>
              <mc:Fallback>
                <p:oleObj name="文档" r:id="rId11" imgW="3994506" imgH="16141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13278"/>
                        <a:ext cx="8128000" cy="32854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508000" y="1039117"/>
          <a:ext cx="8128000" cy="5676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文档" r:id="rId11" imgW="3994506" imgH="2789120" progId="Word.Document.12">
                  <p:embed/>
                </p:oleObj>
              </mc:Choice>
              <mc:Fallback>
                <p:oleObj name="文档" r:id="rId11" imgW="3994506" imgH="278912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39117"/>
                        <a:ext cx="8128000" cy="56760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39682" y="2722558"/>
            <a:ext cx="8572560" cy="397989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2228291"/>
          <a:ext cx="8128000" cy="2655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6" imgW="3829281" imgH="1250208" progId="Word.Document.12">
                  <p:embed/>
                </p:oleObj>
              </mc:Choice>
              <mc:Fallback>
                <p:oleObj name="文档" r:id="rId6" imgW="3829281" imgH="125020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228291"/>
                        <a:ext cx="8128000" cy="2655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495535" y="3014661"/>
            <a:ext cx="73184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91002" y="3986222"/>
            <a:ext cx="52387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5808" y="4486281"/>
            <a:ext cx="523874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527890"/>
          <a:ext cx="8128000" cy="411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6" imgW="3994506" imgH="2023084" progId="Word.Document.12">
                  <p:embed/>
                </p:oleObj>
              </mc:Choice>
              <mc:Fallback>
                <p:oleObj name="文档" r:id="rId6" imgW="3994506" imgH="20230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527890"/>
                        <a:ext cx="8128000" cy="411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1995656"/>
          <a:ext cx="8128000" cy="31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6" imgW="3994506" imgH="1533512" progId="Word.Document.12">
                  <p:embed/>
                </p:oleObj>
              </mc:Choice>
              <mc:Fallback>
                <p:oleObj name="文档" r:id="rId6" imgW="3994506" imgH="153351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95656"/>
                        <a:ext cx="8128000" cy="31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565782" y="2430462"/>
            <a:ext cx="73184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6621" y="2909889"/>
            <a:ext cx="130492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6557" y="3717927"/>
            <a:ext cx="928694" cy="25400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5344" y="4045751"/>
            <a:ext cx="928694" cy="25400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2021" y="4042130"/>
            <a:ext cx="928694" cy="25400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0336" y="4384079"/>
            <a:ext cx="928694" cy="234569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83561"/>
          <a:ext cx="8128000" cy="4144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6" imgW="3829281" imgH="1953248" progId="Word.Document.12">
                  <p:embed/>
                </p:oleObj>
              </mc:Choice>
              <mc:Fallback>
                <p:oleObj name="文档" r:id="rId6" imgW="3829281" imgH="195324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83561"/>
                        <a:ext cx="8128000" cy="41448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685608" y="2331712"/>
            <a:ext cx="50768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8892" y="3722372"/>
            <a:ext cx="80105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6442" y="4692658"/>
            <a:ext cx="50768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56273" y="5221300"/>
            <a:ext cx="1320819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037283"/>
          <a:ext cx="8128000" cy="5534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6" imgW="3994506" imgH="2614890" progId="Word.Document.12">
                  <p:embed/>
                </p:oleObj>
              </mc:Choice>
              <mc:Fallback>
                <p:oleObj name="文档" r:id="rId6" imgW="3994506" imgH="261489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37283"/>
                        <a:ext cx="8128000" cy="55349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607148" y="1785926"/>
            <a:ext cx="901706" cy="2698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7054" y="2755893"/>
            <a:ext cx="337822" cy="2698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4481" y="3068635"/>
            <a:ext cx="1184282" cy="2698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4026" y="2750818"/>
            <a:ext cx="923924" cy="2698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9748" y="3562350"/>
            <a:ext cx="471488" cy="2698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9836" y="3569495"/>
            <a:ext cx="471488" cy="269880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034" y="4857760"/>
            <a:ext cx="8001056" cy="171451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08000" y="1398737"/>
          <a:ext cx="8128000" cy="4887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6" imgW="3994506" imgH="2402142" progId="Word.Document.12">
                  <p:embed/>
                </p:oleObj>
              </mc:Choice>
              <mc:Fallback>
                <p:oleObj name="文档" r:id="rId6" imgW="3994506" imgH="240214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98737"/>
                        <a:ext cx="8128000" cy="48877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825552" y="2786058"/>
            <a:ext cx="476571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9775" y="2782883"/>
            <a:ext cx="476571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4192" y="3077366"/>
            <a:ext cx="947742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69861" y="3078953"/>
            <a:ext cx="947742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7021" y="3714752"/>
            <a:ext cx="947742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0679" y="4016379"/>
            <a:ext cx="1357322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27523" y="4308481"/>
            <a:ext cx="673105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43142" y="4610112"/>
            <a:ext cx="673105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84951" y="3863978"/>
            <a:ext cx="1158883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83205" y="4159255"/>
            <a:ext cx="717555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85266" y="5081600"/>
            <a:ext cx="915362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05416" y="5081600"/>
            <a:ext cx="561978" cy="247655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复件 赢在课堂选修、必修3模板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赢在课堂选修、必修3模板14</Template>
  <TotalTime>258</TotalTime>
  <Words>247</Words>
  <Application>Microsoft Office PowerPoint</Application>
  <PresentationFormat>全屏显示(4:3)</PresentationFormat>
  <Paragraphs>87</Paragraphs>
  <Slides>39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复件 赢在课堂选修、必修3模板14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Administrator</dc:creator>
  <dc:description>地理备课大师【全免费】</dc:description>
  <cp:lastModifiedBy>微软用户</cp:lastModifiedBy>
  <cp:revision>地理备课大师【全免费】</cp:revision>
  <dcterms:created xsi:type="dcterms:W3CDTF">2014-03-08T10:02:26Z</dcterms:created>
  <dcterms:modified xsi:type="dcterms:W3CDTF">2014-12-11T01:42:54Z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