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1" r:id="rId3"/>
    <p:sldId id="263" r:id="rId4"/>
    <p:sldId id="273" r:id="rId5"/>
    <p:sldId id="274" r:id="rId6"/>
    <p:sldId id="306" r:id="rId7"/>
    <p:sldId id="316" r:id="rId8"/>
    <p:sldId id="317" r:id="rId9"/>
    <p:sldId id="262" r:id="rId10"/>
    <p:sldId id="299" r:id="rId11"/>
    <p:sldId id="300" r:id="rId12"/>
    <p:sldId id="301" r:id="rId13"/>
    <p:sldId id="302" r:id="rId14"/>
    <p:sldId id="303" r:id="rId15"/>
    <p:sldId id="298" r:id="rId16"/>
    <p:sldId id="281" r:id="rId17"/>
    <p:sldId id="282" r:id="rId18"/>
    <p:sldId id="283" r:id="rId19"/>
    <p:sldId id="307" r:id="rId20"/>
    <p:sldId id="308" r:id="rId21"/>
    <p:sldId id="309" r:id="rId22"/>
    <p:sldId id="266" r:id="rId23"/>
    <p:sldId id="267" r:id="rId24"/>
    <p:sldId id="268" r:id="rId25"/>
    <p:sldId id="269" r:id="rId26"/>
    <p:sldId id="270" r:id="rId27"/>
    <p:sldId id="313" r:id="rId28"/>
    <p:sldId id="315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6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4230539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第二节　湿地资源的开发与保护</a:t>
            </a:r>
            <a:r>
              <a:rPr lang="en-US" altLang="zh-CN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——</a:t>
            </a: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以洞庭湖区为例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2.docx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3.docx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4.docx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15.docx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6.docx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7.docx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18.docx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19.docx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0.docx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1.docx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32.emf"/><Relationship Id="rId3" Type="http://schemas.openxmlformats.org/officeDocument/2006/relationships/slide" Target="slide9.xml"/><Relationship Id="rId7" Type="http://schemas.openxmlformats.org/officeDocument/2006/relationships/slide" Target="slide25.xml"/><Relationship Id="rId12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11" Type="http://schemas.openxmlformats.org/officeDocument/2006/relationships/image" Target="../media/image31.emf"/><Relationship Id="rId5" Type="http://schemas.openxmlformats.org/officeDocument/2006/relationships/slide" Target="slide23.xml"/><Relationship Id="rId15" Type="http://schemas.openxmlformats.org/officeDocument/2006/relationships/image" Target="../media/image33.emf"/><Relationship Id="rId10" Type="http://schemas.openxmlformats.org/officeDocument/2006/relationships/package" Target="../embeddings/Microsoft_Word___22.docx"/><Relationship Id="rId4" Type="http://schemas.openxmlformats.org/officeDocument/2006/relationships/slide" Target="slide22.xml"/><Relationship Id="rId9" Type="http://schemas.openxmlformats.org/officeDocument/2006/relationships/slide" Target="slide27.xml"/><Relationship Id="rId14" Type="http://schemas.openxmlformats.org/officeDocument/2006/relationships/package" Target="../embeddings/Microsoft_Word___24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11" Type="http://schemas.openxmlformats.org/officeDocument/2006/relationships/image" Target="../media/image34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25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11" Type="http://schemas.openxmlformats.org/officeDocument/2006/relationships/image" Target="../media/image35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26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11" Type="http://schemas.openxmlformats.org/officeDocument/2006/relationships/image" Target="../media/image36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27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11" Type="http://schemas.openxmlformats.org/officeDocument/2006/relationships/image" Target="../media/image37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28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11" Type="http://schemas.openxmlformats.org/officeDocument/2006/relationships/image" Target="../media/image38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29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11" Type="http://schemas.openxmlformats.org/officeDocument/2006/relationships/image" Target="../media/image39.emf"/><Relationship Id="rId5" Type="http://schemas.openxmlformats.org/officeDocument/2006/relationships/slide" Target="slide23.xml"/><Relationship Id="rId10" Type="http://schemas.openxmlformats.org/officeDocument/2006/relationships/package" Target="../embeddings/Microsoft_Word___30.docx"/><Relationship Id="rId4" Type="http://schemas.openxmlformats.org/officeDocument/2006/relationships/slide" Target="slide22.xml"/><Relationship Id="rId9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2927529"/>
          <a:ext cx="8128000" cy="1256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9281" imgH="592886" progId="Word.Document.12">
                  <p:embed/>
                </p:oleObj>
              </mc:Choice>
              <mc:Fallback>
                <p:oleObj name="文档" r:id="rId3" imgW="3829281" imgH="5928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927529"/>
                        <a:ext cx="8128000" cy="12569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864820"/>
          <a:ext cx="8128000" cy="3382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5" imgW="3994506" imgH="1661664" progId="Word.Document.12">
                  <p:embed/>
                </p:oleObj>
              </mc:Choice>
              <mc:Fallback>
                <p:oleObj name="文档" r:id="rId5" imgW="3994506" imgH="16616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64820"/>
                        <a:ext cx="8128000" cy="3382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588904"/>
          <a:ext cx="8128000" cy="398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5" imgW="3994506" imgH="1957927" progId="Word.Document.12">
                  <p:embed/>
                </p:oleObj>
              </mc:Choice>
              <mc:Fallback>
                <p:oleObj name="文档" r:id="rId5" imgW="3994506" imgH="195792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88904"/>
                        <a:ext cx="8128000" cy="3983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214422"/>
          <a:ext cx="8128000" cy="4906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5" imgW="3829281" imgH="2311427" progId="Word.Document.12">
                  <p:embed/>
                </p:oleObj>
              </mc:Choice>
              <mc:Fallback>
                <p:oleObj name="文档" r:id="rId5" imgW="3829281" imgH="231142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14422"/>
                        <a:ext cx="8128000" cy="49064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5" imgW="3829281" imgH="1646905" progId="Word.Document.12">
                  <p:embed/>
                </p:oleObj>
              </mc:Choice>
              <mc:Fallback>
                <p:oleObj name="文档" r:id="rId5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25040" y="3238054"/>
            <a:ext cx="8572560" cy="172017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4958226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1680680"/>
          <a:ext cx="8128000" cy="375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5" imgW="3994506" imgH="1843094" progId="Word.Document.12">
                  <p:embed/>
                </p:oleObj>
              </mc:Choice>
              <mc:Fallback>
                <p:oleObj name="文档" r:id="rId5" imgW="3994506" imgH="18430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80680"/>
                        <a:ext cx="8128000" cy="375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630148"/>
          <a:ext cx="8128000" cy="3851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5" imgW="3829281" imgH="1815016" progId="Word.Document.12">
                  <p:embed/>
                </p:oleObj>
              </mc:Choice>
              <mc:Fallback>
                <p:oleObj name="文档" r:id="rId5" imgW="3829281" imgH="18150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30148"/>
                        <a:ext cx="8128000" cy="38517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250669"/>
          <a:ext cx="8128000" cy="48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5" imgW="3829281" imgH="2305667" progId="Word.Document.12">
                  <p:embed/>
                </p:oleObj>
              </mc:Choice>
              <mc:Fallback>
                <p:oleObj name="文档" r:id="rId5" imgW="3829281" imgH="23056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50669"/>
                        <a:ext cx="8128000" cy="489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3372076"/>
            <a:ext cx="8572560" cy="271464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291107"/>
          <a:ext cx="8128000" cy="48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5" imgW="3829281" imgH="2286229" progId="Word.Document.12">
                  <p:embed/>
                </p:oleObj>
              </mc:Choice>
              <mc:Fallback>
                <p:oleObj name="文档" r:id="rId5" imgW="3829281" imgH="228622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91107"/>
                        <a:ext cx="8128000" cy="4852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5" imgW="3829281" imgH="1482395" progId="Word.Document.12">
                  <p:embed/>
                </p:oleObj>
              </mc:Choice>
              <mc:Fallback>
                <p:oleObj name="文档" r:id="rId5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3414486"/>
            <a:ext cx="8572560" cy="192882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275613"/>
          <a:ext cx="8128000" cy="4653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5" imgW="3829281" imgH="2191554" progId="Word.Document.12">
                  <p:embed/>
                </p:oleObj>
              </mc:Choice>
              <mc:Fallback>
                <p:oleObj name="文档" r:id="rId5" imgW="3829281" imgH="219155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75613"/>
                        <a:ext cx="8128000" cy="4653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386550"/>
          <a:ext cx="8128000" cy="233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994506" imgH="1149774" progId="Word.Document.12">
                  <p:embed/>
                </p:oleObj>
              </mc:Choice>
              <mc:Fallback>
                <p:oleObj name="文档" r:id="rId5" imgW="3994506" imgH="11497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86550"/>
                        <a:ext cx="8128000" cy="233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895510"/>
          <a:ext cx="8128000" cy="3320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5" imgW="3994506" imgH="1632506" progId="Word.Document.12">
                  <p:embed/>
                </p:oleObj>
              </mc:Choice>
              <mc:Fallback>
                <p:oleObj name="文档" r:id="rId5" imgW="3994506" imgH="16325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95510"/>
                        <a:ext cx="8128000" cy="33209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326159"/>
          <a:ext cx="8128000" cy="4603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5" imgW="3829281" imgH="2168515" progId="Word.Document.12">
                  <p:embed/>
                </p:oleObj>
              </mc:Choice>
              <mc:Fallback>
                <p:oleObj name="文档" r:id="rId5" imgW="3829281" imgH="21685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26159"/>
                        <a:ext cx="8128000" cy="46031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78592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文档" r:id="rId10" imgW="3829281" imgH="1153014" progId="Word.Document.12">
                  <p:embed/>
                </p:oleObj>
              </mc:Choice>
              <mc:Fallback>
                <p:oleObj name="文档" r:id="rId10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8592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4256664"/>
          <a:ext cx="8128000" cy="808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文档" r:id="rId12" imgW="3829281" imgH="380858" progId="Word.Document.12">
                  <p:embed/>
                </p:oleObj>
              </mc:Choice>
              <mc:Fallback>
                <p:oleObj name="文档" r:id="rId12" imgW="3829281" imgH="38085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4256664"/>
                        <a:ext cx="8128000" cy="808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8000" y="5185358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文档" r:id="rId14" imgW="3829281" imgH="190429" progId="Word.Document.12">
                  <p:embed/>
                </p:oleObj>
              </mc:Choice>
              <mc:Fallback>
                <p:oleObj name="文档" r:id="rId14" imgW="3829281" imgH="19042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185358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14282" y="4344994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5720" y="5262578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10" imgW="3829281" imgH="1646905" progId="Word.Document.12">
                  <p:embed/>
                </p:oleObj>
              </mc:Choice>
              <mc:Fallback>
                <p:oleObj name="文档" r:id="rId10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286256"/>
            <a:ext cx="8572560" cy="64294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720" y="4995874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4        5        6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10" imgW="3829281" imgH="1646905" progId="Word.Document.12">
                  <p:embed/>
                </p:oleObj>
              </mc:Choice>
              <mc:Fallback>
                <p:oleObj name="文档" r:id="rId10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14282" y="3582634"/>
            <a:ext cx="8572560" cy="141129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20" y="4983174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071546"/>
          <a:ext cx="8128000" cy="5529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文档" r:id="rId10" imgW="3829281" imgH="2605170" progId="Word.Document.12">
                  <p:embed/>
                </p:oleObj>
              </mc:Choice>
              <mc:Fallback>
                <p:oleObj name="文档" r:id="rId10" imgW="3829281" imgH="260517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71546"/>
                        <a:ext cx="8128000" cy="55298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85720" y="6273820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10" imgW="3829281" imgH="1482395" progId="Word.Document.12">
                  <p:embed/>
                </p:oleObj>
              </mc:Choice>
              <mc:Fallback>
                <p:oleObj name="文档" r:id="rId10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3760790"/>
            <a:ext cx="8572560" cy="102553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720" y="4813312"/>
            <a:ext cx="8358246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1223700"/>
          <a:ext cx="8128000" cy="5277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10" imgW="3829281" imgH="2485657" progId="Word.Document.12">
                  <p:embed/>
                </p:oleObj>
              </mc:Choice>
              <mc:Fallback>
                <p:oleObj name="文档" r:id="rId10" imgW="3829281" imgH="24856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23700"/>
                        <a:ext cx="8128000" cy="5277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08000" y="2157525"/>
          <a:ext cx="8128000" cy="279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文档" r:id="rId10" imgW="3829281" imgH="1317524" progId="Word.Document.12">
                  <p:embed/>
                </p:oleObj>
              </mc:Choice>
              <mc:Fallback>
                <p:oleObj name="文档" r:id="rId10" imgW="3829281" imgH="13175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57525"/>
                        <a:ext cx="8128000" cy="2796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85720" y="3571876"/>
            <a:ext cx="8358246" cy="15716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274633"/>
          <a:ext cx="8128000" cy="4562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829281" imgH="2149076" progId="Word.Document.12">
                  <p:embed/>
                </p:oleObj>
              </mc:Choice>
              <mc:Fallback>
                <p:oleObj name="文档" r:id="rId5" imgW="3829281" imgH="21490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74633"/>
                        <a:ext cx="8128000" cy="45627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659524" y="2007380"/>
            <a:ext cx="55277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25856" y="2004648"/>
            <a:ext cx="55277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8676" y="2708270"/>
            <a:ext cx="55277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62460" y="2708270"/>
            <a:ext cx="552773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34932" y="2700338"/>
            <a:ext cx="54188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2603" y="3752848"/>
            <a:ext cx="526257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3048" y="4100517"/>
            <a:ext cx="1327465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31881" y="5143512"/>
            <a:ext cx="525475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9808" y="5143512"/>
            <a:ext cx="23812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839914"/>
          <a:ext cx="8128000" cy="1432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29281" imgH="675321" progId="Word.Document.12">
                  <p:embed/>
                </p:oleObj>
              </mc:Choice>
              <mc:Fallback>
                <p:oleObj name="文档" r:id="rId5" imgW="3829281" imgH="67532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839914"/>
                        <a:ext cx="8128000" cy="14321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3598770"/>
            <a:ext cx="8358246" cy="107157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635204"/>
          <a:ext cx="8128000" cy="3841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5" imgW="3829281" imgH="1809616" progId="Word.Document.12">
                  <p:embed/>
                </p:oleObj>
              </mc:Choice>
              <mc:Fallback>
                <p:oleObj name="文档" r:id="rId5" imgW="3829281" imgH="18096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35204"/>
                        <a:ext cx="8128000" cy="384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944755" y="2755892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1440" y="3133722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7435" y="3524246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7909" y="3924303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65847" y="4681546"/>
            <a:ext cx="93186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572862"/>
          <a:ext cx="8128000" cy="3966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5" imgW="3829281" imgH="1868653" progId="Word.Document.12">
                  <p:embed/>
                </p:oleObj>
              </mc:Choice>
              <mc:Fallback>
                <p:oleObj name="文档" r:id="rId5" imgW="3829281" imgH="18686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72862"/>
                        <a:ext cx="8128000" cy="3966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3711" y="4857760"/>
            <a:ext cx="8358246" cy="107157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727874"/>
          <a:ext cx="8128000" cy="365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5" imgW="3829281" imgH="1723221" progId="Word.Document.12">
                  <p:embed/>
                </p:oleObj>
              </mc:Choice>
              <mc:Fallback>
                <p:oleObj name="文档" r:id="rId5" imgW="3829281" imgH="172322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27874"/>
                        <a:ext cx="8128000" cy="36562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14348" y="5072074"/>
            <a:ext cx="5500726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2324330"/>
          <a:ext cx="8128000" cy="246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5" imgW="3829281" imgH="1160933" progId="Word.Document.12">
                  <p:embed/>
                </p:oleObj>
              </mc:Choice>
              <mc:Fallback>
                <p:oleObj name="文档" r:id="rId5" imgW="3829281" imgH="116093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24330"/>
                        <a:ext cx="8128000" cy="2463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034233" y="2697162"/>
            <a:ext cx="110490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4779" y="3052760"/>
            <a:ext cx="110490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785160"/>
          <a:ext cx="8128000" cy="3541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5" imgW="3829281" imgH="1668864" progId="Word.Document.12">
                  <p:embed/>
                </p:oleObj>
              </mc:Choice>
              <mc:Fallback>
                <p:oleObj name="文档" r:id="rId5" imgW="3829281" imgH="16688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85160"/>
                        <a:ext cx="8128000" cy="35416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186</TotalTime>
  <Words>170</Words>
  <Application>Microsoft Office PowerPoint</Application>
  <PresentationFormat>全屏显示(4:3)</PresentationFormat>
  <Paragraphs>61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复件 赢在课堂选修、必修3模板14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