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1" r:id="rId3"/>
    <p:sldId id="263" r:id="rId4"/>
    <p:sldId id="273" r:id="rId5"/>
    <p:sldId id="274" r:id="rId6"/>
    <p:sldId id="306" r:id="rId7"/>
    <p:sldId id="316" r:id="rId8"/>
    <p:sldId id="262" r:id="rId9"/>
    <p:sldId id="299" r:id="rId10"/>
    <p:sldId id="300" r:id="rId11"/>
    <p:sldId id="301" r:id="rId12"/>
    <p:sldId id="302" r:id="rId13"/>
    <p:sldId id="303" r:id="rId14"/>
    <p:sldId id="298" r:id="rId15"/>
    <p:sldId id="281" r:id="rId16"/>
    <p:sldId id="282" r:id="rId17"/>
    <p:sldId id="283" r:id="rId18"/>
    <p:sldId id="307" r:id="rId19"/>
    <p:sldId id="308" r:id="rId20"/>
    <p:sldId id="309" r:id="rId21"/>
    <p:sldId id="310" r:id="rId22"/>
    <p:sldId id="317" r:id="rId23"/>
    <p:sldId id="266" r:id="rId24"/>
    <p:sldId id="267" r:id="rId25"/>
    <p:sldId id="318" r:id="rId26"/>
    <p:sldId id="268" r:id="rId27"/>
    <p:sldId id="269" r:id="rId28"/>
    <p:sldId id="305" r:id="rId29"/>
    <p:sldId id="270" r:id="rId30"/>
    <p:sldId id="313" r:id="rId31"/>
    <p:sldId id="31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69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3087531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第四节　区域农业的可持续发展</a:t>
            </a:r>
            <a:r>
              <a:rPr lang="en-US" altLang="zh-CN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——</a:t>
            </a: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以美国为例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2.docx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3.docx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4.docx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15.docx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6.docx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7.docx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18.docx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19.docx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0.docx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1.docx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22.docx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11" Type="http://schemas.openxmlformats.org/officeDocument/2006/relationships/image" Target="../media/image32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3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11" Type="http://schemas.openxmlformats.org/officeDocument/2006/relationships/image" Target="../media/image33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4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6.xml"/><Relationship Id="rId11" Type="http://schemas.openxmlformats.org/officeDocument/2006/relationships/image" Target="../media/image34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5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6.xml"/><Relationship Id="rId11" Type="http://schemas.openxmlformats.org/officeDocument/2006/relationships/image" Target="../media/image35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6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6.xml"/><Relationship Id="rId11" Type="http://schemas.openxmlformats.org/officeDocument/2006/relationships/image" Target="../media/image36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7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6.xml"/><Relationship Id="rId11" Type="http://schemas.openxmlformats.org/officeDocument/2006/relationships/image" Target="../media/image37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8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6.xml"/><Relationship Id="rId11" Type="http://schemas.openxmlformats.org/officeDocument/2006/relationships/image" Target="../media/image38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9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26.xml"/><Relationship Id="rId11" Type="http://schemas.openxmlformats.org/officeDocument/2006/relationships/image" Target="../media/image39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0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26.xml"/><Relationship Id="rId11" Type="http://schemas.openxmlformats.org/officeDocument/2006/relationships/image" Target="../media/image40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1.docx"/><Relationship Id="rId4" Type="http://schemas.openxmlformats.org/officeDocument/2006/relationships/slide" Target="slide23.xml"/><Relationship Id="rId9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2927529"/>
          <a:ext cx="8128000" cy="1256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9281" imgH="592886" progId="Word.Document.12">
                  <p:embed/>
                </p:oleObj>
              </mc:Choice>
              <mc:Fallback>
                <p:oleObj name="文档" r:id="rId3" imgW="3829281" imgH="5928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927529"/>
                        <a:ext cx="8128000" cy="12569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693603"/>
          <a:ext cx="8128000" cy="3724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5" imgW="3994506" imgH="1829775" progId="Word.Document.12">
                  <p:embed/>
                </p:oleObj>
              </mc:Choice>
              <mc:Fallback>
                <p:oleObj name="文档" r:id="rId5" imgW="3994506" imgH="182977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93603"/>
                        <a:ext cx="8128000" cy="37247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596829"/>
          <a:ext cx="8128000" cy="426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5" imgW="3994506" imgH="2093280" progId="Word.Document.12">
                  <p:embed/>
                </p:oleObj>
              </mc:Choice>
              <mc:Fallback>
                <p:oleObj name="文档" r:id="rId5" imgW="3994506" imgH="209328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96829"/>
                        <a:ext cx="8128000" cy="426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413764"/>
          <a:ext cx="8128000" cy="4872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5" imgW="3829281" imgH="2295588" progId="Word.Document.12">
                  <p:embed/>
                </p:oleObj>
              </mc:Choice>
              <mc:Fallback>
                <p:oleObj name="文档" r:id="rId5" imgW="3829281" imgH="22955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13764"/>
                        <a:ext cx="8128000" cy="4872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952285"/>
          <a:ext cx="8128000" cy="3548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5" imgW="3829281" imgH="1671384" progId="Word.Document.12">
                  <p:embed/>
                </p:oleObj>
              </mc:Choice>
              <mc:Fallback>
                <p:oleObj name="文档" r:id="rId5" imgW="3829281" imgH="16713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52285"/>
                        <a:ext cx="8128000" cy="35484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312009"/>
          <a:ext cx="8128000" cy="4545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5" imgW="3829281" imgH="2141157" progId="Word.Document.12">
                  <p:embed/>
                </p:oleObj>
              </mc:Choice>
              <mc:Fallback>
                <p:oleObj name="文档" r:id="rId5" imgW="3829281" imgH="214115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12009"/>
                        <a:ext cx="8128000" cy="4545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328176"/>
          <a:ext cx="8128000" cy="4815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5" imgW="3829281" imgH="2268230" progId="Word.Document.12">
                  <p:embed/>
                </p:oleObj>
              </mc:Choice>
              <mc:Fallback>
                <p:oleObj name="文档" r:id="rId5" imgW="3829281" imgH="22682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28176"/>
                        <a:ext cx="8128000" cy="4815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2773358"/>
            <a:ext cx="8501122" cy="92869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958" y="3824290"/>
            <a:ext cx="8501122" cy="246223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577553"/>
          <a:ext cx="8128000" cy="4208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5" imgW="3829281" imgH="1983486" progId="Word.Document.12">
                  <p:embed/>
                </p:oleObj>
              </mc:Choice>
              <mc:Fallback>
                <p:oleObj name="文档" r:id="rId5" imgW="3829281" imgH="19834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77553"/>
                        <a:ext cx="8128000" cy="42089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193370"/>
          <a:ext cx="8128000" cy="5307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5" imgW="3829281" imgH="2500776" progId="Word.Document.12">
                  <p:embed/>
                </p:oleObj>
              </mc:Choice>
              <mc:Fallback>
                <p:oleObj name="文档" r:id="rId5" imgW="3829281" imgH="25007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93370"/>
                        <a:ext cx="8128000" cy="5307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185960"/>
          <a:ext cx="8128000" cy="5243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5" imgW="3829281" imgH="2470538" progId="Word.Document.12">
                  <p:embed/>
                </p:oleObj>
              </mc:Choice>
              <mc:Fallback>
                <p:oleObj name="文档" r:id="rId5" imgW="3829281" imgH="24705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85960"/>
                        <a:ext cx="8128000" cy="52434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655741"/>
          <a:ext cx="8128000" cy="384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5" imgW="3829281" imgH="1811776" progId="Word.Document.12">
                  <p:embed/>
                </p:oleObj>
              </mc:Choice>
              <mc:Fallback>
                <p:oleObj name="文档" r:id="rId5" imgW="3829281" imgH="18117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55741"/>
                        <a:ext cx="8128000" cy="3844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676422"/>
          <a:ext cx="8128000" cy="203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994506" imgH="1001462" progId="Word.Document.12">
                  <p:embed/>
                </p:oleObj>
              </mc:Choice>
              <mc:Fallback>
                <p:oleObj name="文档" r:id="rId5" imgW="3994506" imgH="10014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76422"/>
                        <a:ext cx="8128000" cy="2038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1052715"/>
          <a:ext cx="8128000" cy="5708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5" imgW="3829281" imgH="2689045" progId="Word.Document.12">
                  <p:embed/>
                </p:oleObj>
              </mc:Choice>
              <mc:Fallback>
                <p:oleObj name="文档" r:id="rId5" imgW="3829281" imgH="268904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52715"/>
                        <a:ext cx="8128000" cy="57084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3031993"/>
          <a:ext cx="8128000" cy="104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5" imgW="3829281" imgH="494252" progId="Word.Document.12">
                  <p:embed/>
                </p:oleObj>
              </mc:Choice>
              <mc:Fallback>
                <p:oleObj name="文档" r:id="rId5" imgW="3829281" imgH="4942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031993"/>
                        <a:ext cx="8128000" cy="10480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14348" y="3760790"/>
            <a:ext cx="1500198" cy="42862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1483869"/>
          <a:ext cx="8128000" cy="4374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5" imgW="3829281" imgH="2060162" progId="Word.Document.12">
                  <p:embed/>
                </p:oleObj>
              </mc:Choice>
              <mc:Fallback>
                <p:oleObj name="文档" r:id="rId5" imgW="3829281" imgH="206016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83869"/>
                        <a:ext cx="8128000" cy="43740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389207"/>
          <a:ext cx="8128000" cy="433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10" imgW="3829281" imgH="2041443" progId="Word.Document.12">
                  <p:embed/>
                </p:oleObj>
              </mc:Choice>
              <mc:Fallback>
                <p:oleObj name="文档" r:id="rId10" imgW="3829281" imgH="20414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89207"/>
                        <a:ext cx="8128000" cy="4333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14282" y="4708439"/>
            <a:ext cx="8572560" cy="65282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720" y="5357826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08000" y="1483561"/>
          <a:ext cx="8128000" cy="4144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文档" r:id="rId10" imgW="3829281" imgH="1953248" progId="Word.Document.12">
                  <p:embed/>
                </p:oleObj>
              </mc:Choice>
              <mc:Fallback>
                <p:oleObj name="文档" r:id="rId10" imgW="3829281" imgH="195324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83561"/>
                        <a:ext cx="8128000" cy="41448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2681532"/>
          <a:ext cx="8128000" cy="174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文档" r:id="rId10" imgW="3829281" imgH="823633" progId="Word.Document.12">
                  <p:embed/>
                </p:oleObj>
              </mc:Choice>
              <mc:Fallback>
                <p:oleObj name="文档" r:id="rId10" imgW="3829281" imgH="82363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1532"/>
                        <a:ext cx="8128000" cy="1748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428596" y="4097342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4        5        6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1633519"/>
          <a:ext cx="8128000" cy="384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10" imgW="3829281" imgH="1811776" progId="Word.Document.12">
                  <p:embed/>
                </p:oleObj>
              </mc:Choice>
              <mc:Fallback>
                <p:oleObj name="文档" r:id="rId10" imgW="3829281" imgH="18117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33519"/>
                        <a:ext cx="8128000" cy="3844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14282" y="4117980"/>
            <a:ext cx="8572560" cy="95409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20" y="5167326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1467608"/>
          <a:ext cx="8128000" cy="439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10" imgW="3994506" imgH="2157716" progId="Word.Document.12">
                  <p:embed/>
                </p:oleObj>
              </mc:Choice>
              <mc:Fallback>
                <p:oleObj name="文档" r:id="rId10" imgW="3994506" imgH="21577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67608"/>
                        <a:ext cx="8128000" cy="4390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2832108"/>
          <a:ext cx="8115300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文档" r:id="rId10" imgW="3819583" imgH="823993" progId="Word.Document.12">
                  <p:embed/>
                </p:oleObj>
              </mc:Choice>
              <mc:Fallback>
                <p:oleObj name="文档" r:id="rId10" imgW="3819583" imgH="82399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832108"/>
                        <a:ext cx="8115300" cy="173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423834" y="3889380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文档" r:id="rId10" imgW="3829281" imgH="1153014" progId="Word.Document.12">
                  <p:embed/>
                </p:oleObj>
              </mc:Choice>
              <mc:Fallback>
                <p:oleObj name="文档" r:id="rId10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095400"/>
            <a:ext cx="8572560" cy="3714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720" y="4456122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691987"/>
          <a:ext cx="8128000" cy="372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994506" imgH="1832655" progId="Word.Document.12">
                  <p:embed/>
                </p:oleObj>
              </mc:Choice>
              <mc:Fallback>
                <p:oleObj name="文档" r:id="rId5" imgW="3994506" imgH="183265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91987"/>
                        <a:ext cx="8128000" cy="372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072437" y="2437183"/>
            <a:ext cx="223204" cy="24531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5069" y="2428868"/>
            <a:ext cx="442915" cy="2682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7591" y="2783677"/>
            <a:ext cx="442915" cy="24447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0895" y="2774945"/>
            <a:ext cx="908056" cy="24447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9907" y="4443421"/>
            <a:ext cx="1013147" cy="24447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497041"/>
          <a:ext cx="8128000" cy="4117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10" imgW="3829281" imgH="1940648" progId="Word.Document.12">
                  <p:embed/>
                </p:oleObj>
              </mc:Choice>
              <mc:Fallback>
                <p:oleObj name="文档" r:id="rId10" imgW="3829281" imgH="194064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97041"/>
                        <a:ext cx="8128000" cy="41179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文档" r:id="rId10" imgW="3829281" imgH="1153014" progId="Word.Document.12">
                  <p:embed/>
                </p:oleObj>
              </mc:Choice>
              <mc:Fallback>
                <p:oleObj name="文档" r:id="rId10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489453"/>
          <a:ext cx="8128000" cy="2133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29281" imgH="1004702" progId="Word.Document.12">
                  <p:embed/>
                </p:oleObj>
              </mc:Choice>
              <mc:Fallback>
                <p:oleObj name="文档" r:id="rId5" imgW="3829281" imgH="10047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89453"/>
                        <a:ext cx="8128000" cy="21330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07972" y="3257548"/>
            <a:ext cx="8110594" cy="150019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142984"/>
          <a:ext cx="8128000" cy="5539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5" imgW="3829281" imgH="2610570" progId="Word.Document.12">
                  <p:embed/>
                </p:oleObj>
              </mc:Choice>
              <mc:Fallback>
                <p:oleObj name="文档" r:id="rId5" imgW="3829281" imgH="261057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42984"/>
                        <a:ext cx="8128000" cy="55399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78240" y="1880822"/>
            <a:ext cx="105125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9792" y="2227254"/>
            <a:ext cx="52705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4443" y="2228843"/>
            <a:ext cx="107380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2591" y="2565394"/>
            <a:ext cx="61281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16333" y="6000768"/>
            <a:ext cx="54102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76483" y="5986479"/>
            <a:ext cx="54102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19498" y="5991242"/>
            <a:ext cx="54102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36531" y="5998387"/>
            <a:ext cx="54102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59212" y="6343669"/>
            <a:ext cx="186473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314223"/>
          <a:ext cx="8128000" cy="2483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5" imgW="3829281" imgH="1169213" progId="Word.Document.12">
                  <p:embed/>
                </p:oleObj>
              </mc:Choice>
              <mc:Fallback>
                <p:oleObj name="文档" r:id="rId5" imgW="3829281" imgH="11692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14223"/>
                        <a:ext cx="8128000" cy="24835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53172" y="2334854"/>
            <a:ext cx="158735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6591" y="2676523"/>
            <a:ext cx="136684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4130680"/>
            <a:ext cx="8429684" cy="92869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377378"/>
          <a:ext cx="8128000" cy="462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5" imgW="3829281" imgH="2177515" progId="Word.Document.12">
                  <p:embed/>
                </p:oleObj>
              </mc:Choice>
              <mc:Fallback>
                <p:oleObj name="文档" r:id="rId5" imgW="3829281" imgH="217751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77378"/>
                        <a:ext cx="8128000" cy="4623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752841" y="1764936"/>
            <a:ext cx="132398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1530" y="1752592"/>
            <a:ext cx="30956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858" y="2114504"/>
            <a:ext cx="92234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9870" y="2525706"/>
            <a:ext cx="104220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5202" y="3495682"/>
            <a:ext cx="103188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88232" y="4264030"/>
            <a:ext cx="55086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074073"/>
          <a:ext cx="8128000" cy="564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5" imgW="3829281" imgH="2657007" progId="Word.Document.12">
                  <p:embed/>
                </p:oleObj>
              </mc:Choice>
              <mc:Fallback>
                <p:oleObj name="文档" r:id="rId5" imgW="3829281" imgH="265700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74073"/>
                        <a:ext cx="8128000" cy="564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65096" y="4286256"/>
            <a:ext cx="8501122" cy="235745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440060"/>
          <a:ext cx="8128000" cy="4417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5" imgW="3829281" imgH="2081400" progId="Word.Document.12">
                  <p:embed/>
                </p:oleObj>
              </mc:Choice>
              <mc:Fallback>
                <p:oleObj name="文档" r:id="rId5" imgW="3829281" imgH="208140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40060"/>
                        <a:ext cx="8128000" cy="4417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177</TotalTime>
  <Words>198</Words>
  <Application>Microsoft Office PowerPoint</Application>
  <PresentationFormat>全屏显示(4:3)</PresentationFormat>
  <Paragraphs>69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复件 赢在课堂选修、必修3模板14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