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1" r:id="rId3"/>
    <p:sldId id="263" r:id="rId4"/>
    <p:sldId id="273" r:id="rId5"/>
    <p:sldId id="274" r:id="rId6"/>
    <p:sldId id="262" r:id="rId7"/>
    <p:sldId id="299" r:id="rId8"/>
    <p:sldId id="300" r:id="rId9"/>
    <p:sldId id="301" r:id="rId10"/>
    <p:sldId id="302" r:id="rId11"/>
    <p:sldId id="303" r:id="rId12"/>
    <p:sldId id="298" r:id="rId13"/>
    <p:sldId id="281" r:id="rId14"/>
    <p:sldId id="282" r:id="rId15"/>
    <p:sldId id="283" r:id="rId16"/>
    <p:sldId id="307" r:id="rId17"/>
    <p:sldId id="308" r:id="rId18"/>
    <p:sldId id="309" r:id="rId19"/>
    <p:sldId id="310" r:id="rId20"/>
    <p:sldId id="316" r:id="rId21"/>
    <p:sldId id="317" r:id="rId22"/>
    <p:sldId id="318" r:id="rId23"/>
    <p:sldId id="266" r:id="rId24"/>
    <p:sldId id="267" r:id="rId25"/>
    <p:sldId id="268" r:id="rId26"/>
    <p:sldId id="269" r:id="rId27"/>
    <p:sldId id="270" r:id="rId28"/>
    <p:sldId id="319" r:id="rId29"/>
    <p:sldId id="313" r:id="rId30"/>
    <p:sldId id="315" r:id="rId31"/>
    <p:sldId id="32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C758"/>
    <a:srgbClr val="61AC51"/>
    <a:srgbClr val="CFE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69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683568" y="4967010"/>
            <a:ext cx="7920880" cy="710693"/>
            <a:chOff x="683568" y="4967010"/>
            <a:chExt cx="7920880" cy="710693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4967010"/>
              <a:ext cx="7920880" cy="71069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1756325" y="5250686"/>
              <a:ext cx="49039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中国教育报“好书教师评活动”最有价值的教辅图书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80" y="728128"/>
            <a:ext cx="2016223" cy="553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479057"/>
            <a:ext cx="4680520" cy="3643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25144"/>
            <a:ext cx="1283965" cy="1283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84178" y="4911303"/>
            <a:ext cx="1209725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42803" y="5400620"/>
            <a:ext cx="1080120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66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 userDrawn="1"/>
        </p:nvSpPr>
        <p:spPr>
          <a:xfrm>
            <a:off x="3275856" y="1650239"/>
            <a:ext cx="4896544" cy="416575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63888" y="1639191"/>
            <a:ext cx="4627262" cy="45690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0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7717" y="2298576"/>
            <a:ext cx="4717033" cy="38667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68760"/>
            <a:ext cx="1368152" cy="1368152"/>
          </a:xfrm>
          <a:prstGeom prst="rect">
            <a:avLst/>
          </a:prstGeom>
        </p:spPr>
      </p:pic>
      <p:sp>
        <p:nvSpPr>
          <p:cNvPr id="10" name="右箭头 9"/>
          <p:cNvSpPr/>
          <p:nvPr userDrawn="1"/>
        </p:nvSpPr>
        <p:spPr>
          <a:xfrm>
            <a:off x="3357501" y="1783967"/>
            <a:ext cx="180216" cy="143763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18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5593042" y="112402"/>
            <a:ext cx="1469108" cy="580294"/>
            <a:chOff x="5593042" y="112402"/>
            <a:chExt cx="1469108" cy="580294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5593042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7179685" y="152551"/>
            <a:ext cx="1490570" cy="481612"/>
            <a:chOff x="7179685" y="152551"/>
            <a:chExt cx="1490570" cy="481612"/>
          </a:xfrm>
        </p:grpSpPr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18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5615344" y="152551"/>
            <a:ext cx="1420138" cy="481612"/>
            <a:chOff x="5615344" y="152551"/>
            <a:chExt cx="1420138" cy="481612"/>
          </a:xfrm>
        </p:grpSpPr>
        <p:sp>
          <p:nvSpPr>
            <p:cNvPr id="10" name="TextBox 9">
              <a:hlinkClick r:id="rId2" action="ppaction://hlinksldjump"/>
            </p:cNvPr>
            <p:cNvSpPr txBox="1"/>
            <p:nvPr userDrawn="1"/>
          </p:nvSpPr>
          <p:spPr>
            <a:xfrm>
              <a:off x="5619710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课前预习导学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5615344" y="380247"/>
              <a:ext cx="140294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KEQIAN</a:t>
              </a:r>
              <a:r>
                <a:rPr lang="en-US" altLang="zh-CN" sz="1050" baseline="0" dirty="0" smtClean="0"/>
                <a:t> YUXI DAOXUE</a:t>
              </a:r>
              <a:endParaRPr lang="zh-CN" altLang="en-US" sz="1050" dirty="0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164288" y="112402"/>
            <a:ext cx="1505967" cy="580294"/>
            <a:chOff x="7164288" y="112402"/>
            <a:chExt cx="1505967" cy="580294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7164288" y="112402"/>
              <a:ext cx="1469108" cy="580294"/>
            </a:xfrm>
            <a:prstGeom prst="roundRect">
              <a:avLst/>
            </a:prstGeom>
            <a:gradFill>
              <a:gsLst>
                <a:gs pos="0">
                  <a:srgbClr val="CFE7B7"/>
                </a:gs>
                <a:gs pos="8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7179685" y="152551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61AC5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课堂合作探究</a:t>
              </a:r>
              <a:endParaRPr lang="zh-CN" altLang="en-US" sz="1600" dirty="0">
                <a:solidFill>
                  <a:srgbClr val="61AC5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3" name="TextBox 12"/>
            <p:cNvSpPr txBox="1"/>
            <p:nvPr userDrawn="1"/>
          </p:nvSpPr>
          <p:spPr>
            <a:xfrm>
              <a:off x="7190363" y="380247"/>
              <a:ext cx="147989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/>
                <a:t>KETANG</a:t>
              </a:r>
              <a:r>
                <a:rPr lang="en-US" altLang="zh-CN" sz="1050" baseline="0" dirty="0" smtClean="0"/>
                <a:t> HEZUO TANJIU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5621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7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C7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47" y="88443"/>
            <a:ext cx="388229" cy="388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4" y="579921"/>
            <a:ext cx="8812413" cy="6156345"/>
          </a:xfrm>
          <a:prstGeom prst="rect">
            <a:avLst/>
          </a:prstGeom>
        </p:spPr>
      </p:pic>
      <p:sp>
        <p:nvSpPr>
          <p:cNvPr id="19" name="标题占位符 1"/>
          <p:cNvSpPr txBox="1">
            <a:spLocks/>
          </p:cNvSpPr>
          <p:nvPr/>
        </p:nvSpPr>
        <p:spPr>
          <a:xfrm>
            <a:off x="841527" y="0"/>
            <a:ext cx="3659035" cy="520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第五节　矿产资源合理开发和区域可持续发展</a:t>
            </a:r>
            <a:r>
              <a:rPr lang="en-US" altLang="zh-CN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——</a:t>
            </a:r>
            <a:r>
              <a:rPr lang="zh-CN" altLang="en-US" sz="1800" b="1" kern="1200" dirty="0" smtClean="0">
                <a:solidFill>
                  <a:schemeClr val="bg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以德国鲁尔区为例</a:t>
            </a:r>
          </a:p>
        </p:txBody>
      </p:sp>
    </p:spTree>
    <p:extLst>
      <p:ext uri="{BB962C8B-B14F-4D97-AF65-F5344CB8AC3E}">
        <p14:creationId xmlns:p14="http://schemas.microsoft.com/office/powerpoint/2010/main" val="696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bg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1.docx"/><Relationship Id="rId4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12.docx"/><Relationship Id="rId4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13.docx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14.docx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Word___15.docx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16.docx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17.docx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18.docx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Word___19.docx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29.emf"/><Relationship Id="rId5" Type="http://schemas.openxmlformats.org/officeDocument/2006/relationships/package" Target="../embeddings/Microsoft_Word___20.docx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21.docx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Word___22.docx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33.emf"/><Relationship Id="rId3" Type="http://schemas.openxmlformats.org/officeDocument/2006/relationships/slide" Target="slide6.xml"/><Relationship Id="rId7" Type="http://schemas.openxmlformats.org/officeDocument/2006/relationships/slide" Target="slide26.xml"/><Relationship Id="rId12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5.xml"/><Relationship Id="rId11" Type="http://schemas.openxmlformats.org/officeDocument/2006/relationships/image" Target="../media/image32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3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5.xml"/><Relationship Id="rId11" Type="http://schemas.openxmlformats.org/officeDocument/2006/relationships/image" Target="../media/image34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5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36.emf"/><Relationship Id="rId3" Type="http://schemas.openxmlformats.org/officeDocument/2006/relationships/slide" Target="slide6.xml"/><Relationship Id="rId7" Type="http://schemas.openxmlformats.org/officeDocument/2006/relationships/slide" Target="slide26.xml"/><Relationship Id="rId12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slide" Target="slide25.xml"/><Relationship Id="rId11" Type="http://schemas.openxmlformats.org/officeDocument/2006/relationships/image" Target="../media/image35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6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slide" Target="slide25.xml"/><Relationship Id="rId11" Type="http://schemas.openxmlformats.org/officeDocument/2006/relationships/image" Target="../media/image37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8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6" Type="http://schemas.openxmlformats.org/officeDocument/2006/relationships/slide" Target="slide25.xml"/><Relationship Id="rId11" Type="http://schemas.openxmlformats.org/officeDocument/2006/relationships/image" Target="../media/image38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29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Relationship Id="rId6" Type="http://schemas.openxmlformats.org/officeDocument/2006/relationships/slide" Target="slide25.xml"/><Relationship Id="rId11" Type="http://schemas.openxmlformats.org/officeDocument/2006/relationships/image" Target="../media/image39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30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Relationship Id="rId6" Type="http://schemas.openxmlformats.org/officeDocument/2006/relationships/slide" Target="slide25.xml"/><Relationship Id="rId11" Type="http://schemas.openxmlformats.org/officeDocument/2006/relationships/image" Target="../media/image40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31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0.vml"/><Relationship Id="rId6" Type="http://schemas.openxmlformats.org/officeDocument/2006/relationships/slide" Target="slide25.xml"/><Relationship Id="rId11" Type="http://schemas.openxmlformats.org/officeDocument/2006/relationships/image" Target="../media/image41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32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6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Relationship Id="rId6" Type="http://schemas.openxmlformats.org/officeDocument/2006/relationships/slide" Target="slide25.xml"/><Relationship Id="rId11" Type="http://schemas.openxmlformats.org/officeDocument/2006/relationships/image" Target="../media/image42.emf"/><Relationship Id="rId5" Type="http://schemas.openxmlformats.org/officeDocument/2006/relationships/slide" Target="slide2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23.xml"/><Relationship Id="rId9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8000" y="2927529"/>
          <a:ext cx="8128000" cy="1256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3" imgW="3829281" imgH="592886" progId="Word.Document.12">
                  <p:embed/>
                </p:oleObj>
              </mc:Choice>
              <mc:Fallback>
                <p:oleObj name="文档" r:id="rId3" imgW="3829281" imgH="59288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927529"/>
                        <a:ext cx="8128000" cy="12569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7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08000" y="2681532"/>
          <a:ext cx="8128000" cy="174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5" imgW="3829281" imgH="823633" progId="Word.Document.12">
                  <p:embed/>
                </p:oleObj>
              </mc:Choice>
              <mc:Fallback>
                <p:oleObj name="文档" r:id="rId5" imgW="3829281" imgH="82363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81532"/>
                        <a:ext cx="8128000" cy="17489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42910" y="3727452"/>
            <a:ext cx="6429420" cy="114300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884113" y="1075465"/>
          <a:ext cx="7259787" cy="5568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5" imgW="3829281" imgH="2936351" progId="Word.Document.12">
                  <p:embed/>
                </p:oleObj>
              </mc:Choice>
              <mc:Fallback>
                <p:oleObj name="文档" r:id="rId5" imgW="3829281" imgH="293635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113" y="1075465"/>
                        <a:ext cx="7259787" cy="55682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508000" y="1138782"/>
          <a:ext cx="8128000" cy="5290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5" imgW="3829281" imgH="2492497" progId="Word.Document.12">
                  <p:embed/>
                </p:oleObj>
              </mc:Choice>
              <mc:Fallback>
                <p:oleObj name="文档" r:id="rId5" imgW="3829281" imgH="24924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38782"/>
                        <a:ext cx="8128000" cy="52906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57158" y="4702184"/>
            <a:ext cx="8429684" cy="171451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08000" y="1808750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5" imgW="3829281" imgH="1646905" progId="Word.Document.12">
                  <p:embed/>
                </p:oleObj>
              </mc:Choice>
              <mc:Fallback>
                <p:oleObj name="文档" r:id="rId5" imgW="3829281" imgH="164690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08750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15896" y="3559176"/>
            <a:ext cx="8429684" cy="2428892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08000" y="2856762"/>
          <a:ext cx="8128000" cy="13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5" imgW="3829281" imgH="658762" progId="Word.Document.12">
                  <p:embed/>
                </p:oleObj>
              </mc:Choice>
              <mc:Fallback>
                <p:oleObj name="文档" r:id="rId5" imgW="3829281" imgH="6587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856762"/>
                        <a:ext cx="8128000" cy="13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57158" y="1214422"/>
          <a:ext cx="8333873" cy="528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5" imgW="3829281" imgH="2428780" progId="Word.Document.12">
                  <p:embed/>
                </p:oleObj>
              </mc:Choice>
              <mc:Fallback>
                <p:oleObj name="文档" r:id="rId5" imgW="3829281" imgH="242878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1214422"/>
                        <a:ext cx="8333873" cy="528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508000" y="1312009"/>
          <a:ext cx="8128000" cy="4545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5" imgW="3829281" imgH="2141157" progId="Word.Document.12">
                  <p:embed/>
                </p:oleObj>
              </mc:Choice>
              <mc:Fallback>
                <p:oleObj name="文档" r:id="rId5" imgW="3829281" imgH="214115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12009"/>
                        <a:ext cx="8128000" cy="45458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14282" y="3063872"/>
            <a:ext cx="8572560" cy="307183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172481"/>
          <a:ext cx="8128000" cy="5256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5" imgW="3829281" imgH="2477018" progId="Word.Document.12">
                  <p:embed/>
                </p:oleObj>
              </mc:Choice>
              <mc:Fallback>
                <p:oleObj name="文档" r:id="rId5" imgW="3829281" imgH="247701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72481"/>
                        <a:ext cx="8128000" cy="52569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2097417"/>
          <a:ext cx="8128000" cy="2917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5" imgW="3994506" imgH="1433438" progId="Word.Document.12">
                  <p:embed/>
                </p:oleObj>
              </mc:Choice>
              <mc:Fallback>
                <p:oleObj name="文档" r:id="rId5" imgW="3994506" imgH="143343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097417"/>
                        <a:ext cx="8128000" cy="29171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09588" y="1438275"/>
          <a:ext cx="8110537" cy="431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5" imgW="4156140" imgH="2133597" progId="Word.Document.12">
                  <p:embed/>
                </p:oleObj>
              </mc:Choice>
              <mc:Fallback>
                <p:oleObj name="文档" r:id="rId5" imgW="4156140" imgH="213359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8" y="1438275"/>
                        <a:ext cx="8110537" cy="431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8000" y="2536768"/>
          <a:ext cx="8128000" cy="203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3994506" imgH="1001462" progId="Word.Document.12">
                  <p:embed/>
                </p:oleObj>
              </mc:Choice>
              <mc:Fallback>
                <p:oleObj name="文档" r:id="rId5" imgW="3994506" imgH="100146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536768"/>
                        <a:ext cx="8128000" cy="2038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8000" y="1633519"/>
          <a:ext cx="8128000" cy="3844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5" imgW="3829281" imgH="1811776" progId="Word.Document.12">
                  <p:embed/>
                </p:oleObj>
              </mc:Choice>
              <mc:Fallback>
                <p:oleObj name="文档" r:id="rId5" imgW="3829281" imgH="181177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633519"/>
                        <a:ext cx="8128000" cy="3844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3727452"/>
            <a:ext cx="8572560" cy="235745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42910" y="1071546"/>
          <a:ext cx="7786742" cy="5954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5" imgW="3994506" imgH="3054784" progId="Word.Document.12">
                  <p:embed/>
                </p:oleObj>
              </mc:Choice>
              <mc:Fallback>
                <p:oleObj name="文档" r:id="rId5" imgW="3994506" imgH="30547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1071546"/>
                        <a:ext cx="7786742" cy="59545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508000" y="1982294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5" imgW="3829281" imgH="1482395" progId="Word.Document.12">
                  <p:embed/>
                </p:oleObj>
              </mc:Choice>
              <mc:Fallback>
                <p:oleObj name="文档" r:id="rId5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82294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en-US" altLang="zh-CN" dirty="0" smtClean="0"/>
              <a:t>        2        3        4        5        6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508000" y="1928802"/>
          <a:ext cx="8128000" cy="279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文档" r:id="rId10" imgW="3829281" imgH="1317524" progId="Word.Document.12">
                  <p:embed/>
                </p:oleObj>
              </mc:Choice>
              <mc:Fallback>
                <p:oleObj name="文档" r:id="rId10" imgW="3829281" imgH="13175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28802"/>
                        <a:ext cx="8128000" cy="27969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08000" y="4771913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文档" r:id="rId12" imgW="3829281" imgH="190429" progId="Word.Document.12">
                  <p:embed/>
                </p:oleObj>
              </mc:Choice>
              <mc:Fallback>
                <p:oleObj name="文档" r:id="rId12" imgW="3829281" imgH="19042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4771913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14282" y="4786322"/>
            <a:ext cx="8572560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22615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</a:t>
            </a:r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r>
              <a:rPr lang="en-US" altLang="zh-CN" dirty="0" smtClean="0"/>
              <a:t>        3        4        5        6      </a:t>
            </a:r>
            <a:endParaRPr lang="zh-CN" altLang="en-US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08000" y="2507986"/>
          <a:ext cx="8128000" cy="2096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10" imgW="3829281" imgH="988143" progId="Word.Document.12">
                  <p:embed/>
                </p:oleObj>
              </mc:Choice>
              <mc:Fallback>
                <p:oleObj name="文档" r:id="rId10" imgW="3829281" imgH="9881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507986"/>
                        <a:ext cx="8128000" cy="20960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286256"/>
            <a:ext cx="8572560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1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773863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</a:t>
            </a:r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r>
              <a:rPr lang="en-US" altLang="zh-CN" dirty="0" smtClean="0"/>
              <a:t>        4        5        6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sp>
        <p:nvSpPr>
          <p:cNvPr id="9" name="椭圆 8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3764741" y="679685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508000" y="1103057"/>
          <a:ext cx="8128000" cy="506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文档" r:id="rId10" imgW="3829281" imgH="2385583" progId="Word.Document.12">
                  <p:embed/>
                </p:oleObj>
              </mc:Choice>
              <mc:Fallback>
                <p:oleObj name="文档" r:id="rId10" imgW="3829281" imgH="238558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03057"/>
                        <a:ext cx="8128000" cy="506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500034" y="6239332"/>
          <a:ext cx="8128000" cy="404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文档" r:id="rId12" imgW="3829281" imgH="190429" progId="Word.Document.12">
                  <p:embed/>
                </p:oleObj>
              </mc:Choice>
              <mc:Fallback>
                <p:oleObj name="文档" r:id="rId12" imgW="3829281" imgH="19042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6239332"/>
                        <a:ext cx="8128000" cy="4043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214282" y="6215082"/>
            <a:ext cx="8572560" cy="50006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</a:t>
            </a:r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r>
              <a:rPr lang="en-US" altLang="zh-CN" dirty="0" smtClean="0"/>
              <a:t>        5        6      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08000" y="2332756"/>
          <a:ext cx="8128000" cy="244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10" imgW="3829281" imgH="1153014" progId="Word.Document.12">
                  <p:embed/>
                </p:oleObj>
              </mc:Choice>
              <mc:Fallback>
                <p:oleObj name="文档" r:id="rId10" imgW="3829281" imgH="115301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332756"/>
                        <a:ext cx="8128000" cy="244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429132"/>
            <a:ext cx="8572560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       </a:t>
            </a:r>
            <a:r>
              <a:rPr lang="en-US" altLang="zh-CN" dirty="0" smtClean="0"/>
              <a:t>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508000" y="1070702"/>
          <a:ext cx="8128000" cy="564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文档" r:id="rId10" imgW="3829281" imgH="2659167" progId="Word.Document.12">
                  <p:embed/>
                </p:oleObj>
              </mc:Choice>
              <mc:Fallback>
                <p:oleObj name="文档" r:id="rId10" imgW="3829281" imgH="265916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070702"/>
                        <a:ext cx="8128000" cy="56444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843779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</a:t>
            </a:r>
            <a:r>
              <a:rPr lang="en-US" altLang="zh-CN" dirty="0" smtClean="0">
                <a:solidFill>
                  <a:schemeClr val="bg1"/>
                </a:solidFill>
              </a:rPr>
              <a:t>5       </a:t>
            </a:r>
            <a:r>
              <a:rPr lang="en-US" altLang="zh-CN" dirty="0" smtClean="0"/>
              <a:t> 6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5294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9" action="ppaction://hlinksldjump"/>
          </p:cNvPr>
          <p:cNvSpPr/>
          <p:nvPr/>
        </p:nvSpPr>
        <p:spPr>
          <a:xfrm>
            <a:off x="5377558" y="66352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08000" y="2681532"/>
          <a:ext cx="8128000" cy="17489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文档" r:id="rId10" imgW="3829281" imgH="823633" progId="Word.Document.12">
                  <p:embed/>
                </p:oleObj>
              </mc:Choice>
              <mc:Fallback>
                <p:oleObj name="文档" r:id="rId10" imgW="3829281" imgH="82363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681532"/>
                        <a:ext cx="8128000" cy="17489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14282" y="4071942"/>
            <a:ext cx="8572560" cy="78581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08000" y="1137428"/>
          <a:ext cx="8128000" cy="5506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文档" r:id="rId10" imgW="3829281" imgH="2594011" progId="Word.Document.12">
                  <p:embed/>
                </p:oleObj>
              </mc:Choice>
              <mc:Fallback>
                <p:oleObj name="文档" r:id="rId10" imgW="3829281" imgH="259401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37428"/>
                        <a:ext cx="8128000" cy="55062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1492623"/>
          <a:ext cx="8128000" cy="4579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3829281" imgH="2158076" progId="Word.Document.12">
                  <p:embed/>
                </p:oleObj>
              </mc:Choice>
              <mc:Fallback>
                <p:oleObj name="文档" r:id="rId5" imgW="3829281" imgH="215807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92623"/>
                        <a:ext cx="8128000" cy="45795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16205" y="1866897"/>
            <a:ext cx="525582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7114" y="2651119"/>
            <a:ext cx="51522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4790" y="3174998"/>
            <a:ext cx="51522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4732" y="3957638"/>
            <a:ext cx="57387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39898" y="4295782"/>
            <a:ext cx="112395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6261" y="5715016"/>
            <a:ext cx="5929354" cy="428628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508000" y="1322107"/>
          <a:ext cx="8128000" cy="489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文档" r:id="rId10" imgW="3829281" imgH="2305667" progId="Word.Document.12">
                  <p:embed/>
                </p:oleObj>
              </mc:Choice>
              <mc:Fallback>
                <p:oleObj name="文档" r:id="rId10" imgW="3829281" imgH="23056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322107"/>
                        <a:ext cx="8128000" cy="489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5373636" y="692696"/>
            <a:ext cx="288032" cy="265150"/>
          </a:xfrm>
          <a:prstGeom prst="ellipse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644849"/>
            <a:ext cx="3373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1        2        3        4        5</a:t>
            </a:r>
            <a:r>
              <a:rPr lang="en-US" altLang="zh-CN" dirty="0" smtClean="0">
                <a:solidFill>
                  <a:schemeClr val="bg1"/>
                </a:solidFill>
              </a:rPr>
              <a:t>       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r>
              <a:rPr lang="en-US" altLang="zh-CN" dirty="0" smtClean="0"/>
              <a:t>      </a:t>
            </a:r>
            <a:endParaRPr lang="zh-CN" altLang="en-US" dirty="0" smtClean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2429561" y="968997"/>
            <a:ext cx="4608512" cy="0"/>
          </a:xfrm>
          <a:prstGeom prst="line">
            <a:avLst/>
          </a:prstGeom>
          <a:ln w="28575">
            <a:solidFill>
              <a:srgbClr val="61A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2699792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24240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3787043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306270" y="692696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hlinkClick r:id="rId8" action="ppaction://hlinksldjump"/>
          </p:cNvPr>
          <p:cNvSpPr/>
          <p:nvPr/>
        </p:nvSpPr>
        <p:spPr>
          <a:xfrm>
            <a:off x="4842512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9" action="ppaction://hlinksldjump"/>
          </p:cNvPr>
          <p:cNvSpPr/>
          <p:nvPr/>
        </p:nvSpPr>
        <p:spPr>
          <a:xfrm>
            <a:off x="5377558" y="678760"/>
            <a:ext cx="288032" cy="265150"/>
          </a:xfrm>
          <a:prstGeom prst="ellipse">
            <a:avLst/>
          </a:prstGeom>
          <a:solidFill>
            <a:srgbClr val="8FC75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08000" y="1827283"/>
          <a:ext cx="8128000" cy="3457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文档" r:id="rId10" imgW="3829281" imgH="1628186" progId="Word.Document.12">
                  <p:embed/>
                </p:oleObj>
              </mc:Choice>
              <mc:Fallback>
                <p:oleObj name="文档" r:id="rId10" imgW="3829281" imgH="162818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27283"/>
                        <a:ext cx="8128000" cy="34574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68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08000" y="1863326"/>
          <a:ext cx="8128000" cy="34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3829281" imgH="1645465" progId="Word.Document.12">
                  <p:embed/>
                </p:oleObj>
              </mc:Choice>
              <mc:Fallback>
                <p:oleObj name="文档" r:id="rId5" imgW="3829281" imgH="164546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863326"/>
                        <a:ext cx="8128000" cy="34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056112" y="2309170"/>
            <a:ext cx="233047" cy="20383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5537" y="2566546"/>
            <a:ext cx="233047" cy="21423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6825" y="3025551"/>
            <a:ext cx="952509" cy="22968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8266" y="4000504"/>
            <a:ext cx="479115" cy="25146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7791" y="4741872"/>
            <a:ext cx="738193" cy="251466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64899" y="5032196"/>
            <a:ext cx="257177" cy="214454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8000" y="1126647"/>
          <a:ext cx="8128000" cy="544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5" imgW="3829281" imgH="2565933" progId="Word.Document.12">
                  <p:embed/>
                </p:oleObj>
              </mc:Choice>
              <mc:Fallback>
                <p:oleObj name="文档" r:id="rId5" imgW="3829281" imgH="256593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126647"/>
                        <a:ext cx="8128000" cy="544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076828" y="1501443"/>
            <a:ext cx="83344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1559" y="1860539"/>
            <a:ext cx="52864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2771" y="2214554"/>
            <a:ext cx="105910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46279" y="2997197"/>
            <a:ext cx="811218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04994" y="3922716"/>
            <a:ext cx="1131896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3862" y="5181611"/>
            <a:ext cx="544510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90837" y="5534043"/>
            <a:ext cx="186215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57531" y="5886470"/>
            <a:ext cx="186215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00207" y="6240129"/>
            <a:ext cx="1057281" cy="280993"/>
          </a:xfrm>
          <a:prstGeom prst="rect">
            <a:avLst/>
          </a:prstGeom>
          <a:solidFill>
            <a:srgbClr val="FFFF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508000" y="2133936"/>
          <a:ext cx="8128000" cy="2844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5" imgW="3829281" imgH="1339483" progId="Word.Document.12">
                  <p:embed/>
                </p:oleObj>
              </mc:Choice>
              <mc:Fallback>
                <p:oleObj name="文档" r:id="rId5" imgW="3829281" imgH="13394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2133936"/>
                        <a:ext cx="8128000" cy="28441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508000" y="1264808"/>
          <a:ext cx="8128000" cy="5307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5" imgW="3829281" imgH="2500416" progId="Word.Document.12">
                  <p:embed/>
                </p:oleObj>
              </mc:Choice>
              <mc:Fallback>
                <p:oleObj name="文档" r:id="rId5" imgW="3829281" imgH="25004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264808"/>
                        <a:ext cx="8128000" cy="53074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508000" y="1996102"/>
          <a:ext cx="8128000" cy="3147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5" imgW="3829281" imgH="1482395" progId="Word.Document.12">
                  <p:embed/>
                </p:oleObj>
              </mc:Choice>
              <mc:Fallback>
                <p:oleObj name="文档" r:id="rId5" imgW="3829281" imgH="148239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996102"/>
                        <a:ext cx="8128000" cy="3147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oundRect">
            <a:avLst/>
          </a:prstGeom>
          <a:solidFill>
            <a:srgbClr val="61A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导学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454902" y="692696"/>
            <a:ext cx="1008112" cy="28803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当堂</a:t>
            </a: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检测</a:t>
            </a:r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508000" y="1413102"/>
          <a:ext cx="8128000" cy="4444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文档" r:id="rId5" imgW="3829281" imgH="2094000" progId="Word.Document.12">
                  <p:embed/>
                </p:oleObj>
              </mc:Choice>
              <mc:Fallback>
                <p:oleObj name="文档" r:id="rId5" imgW="3829281" imgH="209400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1413102"/>
                        <a:ext cx="8128000" cy="4444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5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复件 赢在课堂选修、必修3模板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复件 赢在课堂选修、必修3模板14</Template>
  <TotalTime>175</TotalTime>
  <Words>200</Words>
  <Application>Microsoft Office PowerPoint</Application>
  <PresentationFormat>全屏显示(4:3)</PresentationFormat>
  <Paragraphs>69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复件 赢在课堂选修、必修3模板14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Administrator</dc:creator>
  <dc:description>地理备课大师【全免费】</dc:description>
  <cp:lastModifiedBy>微软用户</cp:lastModifiedBy>
  <cp:revision>地理备课大师【全免费】</cp:revision>
  <dcterms:created xsi:type="dcterms:W3CDTF">2014-03-08T10:02:26Z</dcterms:created>
  <dcterms:modified xsi:type="dcterms:W3CDTF">2014-12-11T01:56:09Z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