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1" r:id="rId3"/>
    <p:sldId id="263" r:id="rId4"/>
    <p:sldId id="273" r:id="rId5"/>
    <p:sldId id="274" r:id="rId6"/>
    <p:sldId id="306" r:id="rId7"/>
    <p:sldId id="316" r:id="rId8"/>
    <p:sldId id="262" r:id="rId9"/>
    <p:sldId id="299" r:id="rId10"/>
    <p:sldId id="300" r:id="rId11"/>
    <p:sldId id="301" r:id="rId12"/>
    <p:sldId id="302" r:id="rId13"/>
    <p:sldId id="303" r:id="rId14"/>
    <p:sldId id="298" r:id="rId15"/>
    <p:sldId id="281" r:id="rId16"/>
    <p:sldId id="282" r:id="rId17"/>
    <p:sldId id="283" r:id="rId18"/>
    <p:sldId id="307" r:id="rId19"/>
    <p:sldId id="308" r:id="rId20"/>
    <p:sldId id="309" r:id="rId21"/>
    <p:sldId id="310" r:id="rId22"/>
    <p:sldId id="317" r:id="rId23"/>
    <p:sldId id="318" r:id="rId24"/>
    <p:sldId id="319" r:id="rId25"/>
    <p:sldId id="266" r:id="rId26"/>
    <p:sldId id="320" r:id="rId27"/>
    <p:sldId id="267" r:id="rId28"/>
    <p:sldId id="268" r:id="rId29"/>
    <p:sldId id="269" r:id="rId30"/>
    <p:sldId id="270" r:id="rId31"/>
    <p:sldId id="313" r:id="rId32"/>
    <p:sldId id="315" r:id="rId33"/>
    <p:sldId id="321" r:id="rId34"/>
    <p:sldId id="322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58"/>
    <a:srgbClr val="61AC51"/>
    <a:srgbClr val="CFE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6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683568" y="4967010"/>
            <a:ext cx="7920880" cy="710693"/>
            <a:chOff x="683568" y="4967010"/>
            <a:chExt cx="7920880" cy="710693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4967010"/>
              <a:ext cx="7920880" cy="7106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1756325" y="5250686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中国教育报“好书教师评活动”最有价值的教辅图书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0" y="728128"/>
            <a:ext cx="2016223" cy="553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479057"/>
            <a:ext cx="4680520" cy="3643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25144"/>
            <a:ext cx="1283965" cy="1283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84178" y="4911303"/>
            <a:ext cx="1209725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42803" y="5400620"/>
            <a:ext cx="1080120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6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275856" y="1650239"/>
            <a:ext cx="4896544" cy="41657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1639191"/>
            <a:ext cx="4627262" cy="4569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7717" y="2298576"/>
            <a:ext cx="4717033" cy="38667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1368152" cy="1368152"/>
          </a:xfrm>
          <a:prstGeom prst="rect">
            <a:avLst/>
          </a:prstGeom>
        </p:spPr>
      </p:pic>
      <p:sp>
        <p:nvSpPr>
          <p:cNvPr id="10" name="右箭头 9"/>
          <p:cNvSpPr/>
          <p:nvPr userDrawn="1"/>
        </p:nvSpPr>
        <p:spPr>
          <a:xfrm>
            <a:off x="3357501" y="1783967"/>
            <a:ext cx="180216" cy="1437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5593042" y="112402"/>
            <a:ext cx="1469108" cy="580294"/>
            <a:chOff x="5593042" y="112402"/>
            <a:chExt cx="1469108" cy="580294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5593042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7179685" y="152551"/>
            <a:ext cx="1490570" cy="481612"/>
            <a:chOff x="7179685" y="152551"/>
            <a:chExt cx="1490570" cy="481612"/>
          </a:xfrm>
        </p:grpSpPr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18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5615344" y="152551"/>
            <a:ext cx="1420138" cy="481612"/>
            <a:chOff x="5615344" y="152551"/>
            <a:chExt cx="1420138" cy="481612"/>
          </a:xfrm>
        </p:grpSpPr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164288" y="112402"/>
            <a:ext cx="1505967" cy="580294"/>
            <a:chOff x="7164288" y="112402"/>
            <a:chExt cx="1505967" cy="580294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7164288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621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7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" y="88443"/>
            <a:ext cx="388229" cy="38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4" y="579921"/>
            <a:ext cx="8812413" cy="6156345"/>
          </a:xfrm>
          <a:prstGeom prst="rect">
            <a:avLst/>
          </a:prstGeom>
        </p:spPr>
      </p:pic>
      <p:sp>
        <p:nvSpPr>
          <p:cNvPr id="19" name="标题占位符 1"/>
          <p:cNvSpPr txBox="1">
            <a:spLocks/>
          </p:cNvSpPr>
          <p:nvPr/>
        </p:nvSpPr>
        <p:spPr>
          <a:xfrm>
            <a:off x="841527" y="0"/>
            <a:ext cx="3659035" cy="520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第六节　区域工业化与城市化进程</a:t>
            </a:r>
            <a:r>
              <a:rPr lang="en-US" altLang="zh-CN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——</a:t>
            </a: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以珠江三角洲为例</a:t>
            </a:r>
          </a:p>
        </p:txBody>
      </p:sp>
    </p:spTree>
    <p:extLst>
      <p:ext uri="{BB962C8B-B14F-4D97-AF65-F5344CB8AC3E}">
        <p14:creationId xmlns:p14="http://schemas.microsoft.com/office/powerpoint/2010/main" val="696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bg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1.docx"/><Relationship Id="rId5" Type="http://schemas.openxmlformats.org/officeDocument/2006/relationships/oleObject" Target="../embeddings/oleObject11.bin"/><Relationship Id="rId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2.docx"/><Relationship Id="rId5" Type="http://schemas.openxmlformats.org/officeDocument/2006/relationships/oleObject" Target="../embeddings/oleObject12.bin"/><Relationship Id="rId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Word___13.docx"/><Relationship Id="rId5" Type="http://schemas.openxmlformats.org/officeDocument/2006/relationships/oleObject" Target="../embeddings/oleObject13.bin"/><Relationship Id="rId4" Type="http://schemas.openxmlformats.org/officeDocument/2006/relationships/slide" Target="slide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14.docx"/><Relationship Id="rId5" Type="http://schemas.openxmlformats.org/officeDocument/2006/relationships/oleObject" Target="../embeddings/oleObject14.bin"/><Relationship Id="rId4" Type="http://schemas.openxmlformats.org/officeDocument/2006/relationships/slide" Target="slide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Word___15.docx"/><Relationship Id="rId5" Type="http://schemas.openxmlformats.org/officeDocument/2006/relationships/oleObject" Target="../embeddings/oleObject15.bin"/><Relationship Id="rId4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Word___16.docx"/><Relationship Id="rId5" Type="http://schemas.openxmlformats.org/officeDocument/2006/relationships/oleObject" Target="../embeddings/oleObject16.bin"/><Relationship Id="rId4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Word___17.docx"/><Relationship Id="rId5" Type="http://schemas.openxmlformats.org/officeDocument/2006/relationships/oleObject" Target="../embeddings/oleObject17.bin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Word___18.docx"/><Relationship Id="rId5" Type="http://schemas.openxmlformats.org/officeDocument/2006/relationships/oleObject" Target="../embeddings/oleObject18.bin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Word___19.docx"/><Relationship Id="rId5" Type="http://schemas.openxmlformats.org/officeDocument/2006/relationships/oleObject" Target="../embeddings/oleObject19.bin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Word___20.docx"/><Relationship Id="rId5" Type="http://schemas.openxmlformats.org/officeDocument/2006/relationships/oleObject" Target="../embeddings/oleObject20.bin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Word___21.docx"/><Relationship Id="rId5" Type="http://schemas.openxmlformats.org/officeDocument/2006/relationships/oleObject" Target="../embeddings/oleObject21.bin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Word___22.docx"/><Relationship Id="rId5" Type="http://schemas.openxmlformats.org/officeDocument/2006/relationships/oleObject" Target="../embeddings/oleObject22.bin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Word___23.docx"/><Relationship Id="rId5" Type="http://schemas.openxmlformats.org/officeDocument/2006/relationships/oleObject" Target="../embeddings/oleObject23.bin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Word___24.docx"/><Relationship Id="rId5" Type="http://schemas.openxmlformats.org/officeDocument/2006/relationships/oleObject" Target="../embeddings/oleObject24.bin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3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25.docx"/><Relationship Id="rId5" Type="http://schemas.openxmlformats.org/officeDocument/2006/relationships/slide" Target="slide27.xml"/><Relationship Id="rId10" Type="http://schemas.openxmlformats.org/officeDocument/2006/relationships/oleObject" Target="../embeddings/oleObject25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7.emf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35.emf"/><Relationship Id="rId17" Type="http://schemas.openxmlformats.org/officeDocument/2006/relationships/package" Target="../embeddings/Microsoft_Word___28.docx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26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26.docx"/><Relationship Id="rId5" Type="http://schemas.openxmlformats.org/officeDocument/2006/relationships/slide" Target="slide27.xml"/><Relationship Id="rId15" Type="http://schemas.openxmlformats.org/officeDocument/2006/relationships/image" Target="../media/image36.emf"/><Relationship Id="rId10" Type="http://schemas.openxmlformats.org/officeDocument/2006/relationships/oleObject" Target="../embeddings/oleObject26.bin"/><Relationship Id="rId4" Type="http://schemas.openxmlformats.org/officeDocument/2006/relationships/slide" Target="slide25.xml"/><Relationship Id="rId9" Type="http://schemas.openxmlformats.org/officeDocument/2006/relationships/slide" Target="slide31.xml"/><Relationship Id="rId14" Type="http://schemas.openxmlformats.org/officeDocument/2006/relationships/package" Target="../embeddings/Microsoft_Word___27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3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29.docx"/><Relationship Id="rId5" Type="http://schemas.openxmlformats.org/officeDocument/2006/relationships/slide" Target="slide27.xml"/><Relationship Id="rId10" Type="http://schemas.openxmlformats.org/officeDocument/2006/relationships/oleObject" Target="../embeddings/oleObject29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1.emf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39.emf"/><Relationship Id="rId17" Type="http://schemas.openxmlformats.org/officeDocument/2006/relationships/package" Target="../embeddings/Microsoft_Word___32.docx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28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0.docx"/><Relationship Id="rId5" Type="http://schemas.openxmlformats.org/officeDocument/2006/relationships/slide" Target="slide27.xml"/><Relationship Id="rId15" Type="http://schemas.openxmlformats.org/officeDocument/2006/relationships/image" Target="../media/image40.emf"/><Relationship Id="rId10" Type="http://schemas.openxmlformats.org/officeDocument/2006/relationships/oleObject" Target="../embeddings/oleObject30.bin"/><Relationship Id="rId4" Type="http://schemas.openxmlformats.org/officeDocument/2006/relationships/slide" Target="slide25.xml"/><Relationship Id="rId9" Type="http://schemas.openxmlformats.org/officeDocument/2006/relationships/slide" Target="slide31.xml"/><Relationship Id="rId14" Type="http://schemas.openxmlformats.org/officeDocument/2006/relationships/package" Target="../embeddings/Microsoft_Word___31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4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3.docx"/><Relationship Id="rId5" Type="http://schemas.openxmlformats.org/officeDocument/2006/relationships/slide" Target="slide27.xml"/><Relationship Id="rId10" Type="http://schemas.openxmlformats.org/officeDocument/2006/relationships/oleObject" Target="../embeddings/oleObject33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4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4.docx"/><Relationship Id="rId5" Type="http://schemas.openxmlformats.org/officeDocument/2006/relationships/slide" Target="slide27.xml"/><Relationship Id="rId10" Type="http://schemas.openxmlformats.org/officeDocument/2006/relationships/oleObject" Target="../embeddings/oleObject34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4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5.docx"/><Relationship Id="rId5" Type="http://schemas.openxmlformats.org/officeDocument/2006/relationships/slide" Target="slide27.xml"/><Relationship Id="rId10" Type="http://schemas.openxmlformats.org/officeDocument/2006/relationships/oleObject" Target="../embeddings/oleObject35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4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6.docx"/><Relationship Id="rId5" Type="http://schemas.openxmlformats.org/officeDocument/2006/relationships/slide" Target="slide27.xml"/><Relationship Id="rId10" Type="http://schemas.openxmlformats.org/officeDocument/2006/relationships/oleObject" Target="../embeddings/oleObject36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4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3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7.docx"/><Relationship Id="rId5" Type="http://schemas.openxmlformats.org/officeDocument/2006/relationships/slide" Target="slide27.xml"/><Relationship Id="rId10" Type="http://schemas.openxmlformats.org/officeDocument/2006/relationships/oleObject" Target="../embeddings/oleObject37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8.xml"/><Relationship Id="rId7" Type="http://schemas.openxmlformats.org/officeDocument/2006/relationships/slide" Target="slide29.xml"/><Relationship Id="rId12" Type="http://schemas.openxmlformats.org/officeDocument/2006/relationships/image" Target="../media/image4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4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8.docx"/><Relationship Id="rId5" Type="http://schemas.openxmlformats.org/officeDocument/2006/relationships/slide" Target="slide27.xml"/><Relationship Id="rId10" Type="http://schemas.openxmlformats.org/officeDocument/2006/relationships/oleObject" Target="../embeddings/oleObject38.bin"/><Relationship Id="rId4" Type="http://schemas.openxmlformats.org/officeDocument/2006/relationships/slide" Target="slide25.xml"/><Relationship Id="rId9" Type="http://schemas.openxmlformats.org/officeDocument/2006/relationships/slide" Target="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2927529"/>
          <a:ext cx="8128000" cy="1256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3829281" imgH="592886" progId="Word.Document.12">
                  <p:embed/>
                </p:oleObj>
              </mc:Choice>
              <mc:Fallback>
                <p:oleObj name="文档" r:id="rId4" imgW="3829281" imgH="59288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927529"/>
                        <a:ext cx="8128000" cy="12569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288948"/>
          <a:ext cx="8128000" cy="2534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6" imgW="3829281" imgH="1193691" progId="Word.Document.12">
                  <p:embed/>
                </p:oleObj>
              </mc:Choice>
              <mc:Fallback>
                <p:oleObj name="文档" r:id="rId6" imgW="3829281" imgH="119369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288948"/>
                        <a:ext cx="8128000" cy="25341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6" imgW="3829281" imgH="1646905" progId="Word.Document.12">
                  <p:embed/>
                </p:oleObj>
              </mc:Choice>
              <mc:Fallback>
                <p:oleObj name="文档" r:id="rId6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14348" y="4960295"/>
            <a:ext cx="1500198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71472" y="1071546"/>
          <a:ext cx="7953665" cy="571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6" imgW="3836824" imgH="2747362" progId="Word.Document.12">
                  <p:embed/>
                </p:oleObj>
              </mc:Choice>
              <mc:Fallback>
                <p:oleObj name="文档" r:id="rId6" imgW="3836824" imgH="27473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071546"/>
                        <a:ext cx="7953665" cy="5715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958706"/>
          <a:ext cx="8128000" cy="319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6" imgW="3829281" imgH="1504354" progId="Word.Document.12">
                  <p:embed/>
                </p:oleObj>
              </mc:Choice>
              <mc:Fallback>
                <p:oleObj name="文档" r:id="rId6" imgW="3829281" imgH="150435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58706"/>
                        <a:ext cx="8128000" cy="3194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229766"/>
          <a:ext cx="8128000" cy="5199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6" imgW="3829281" imgH="2449659" progId="Word.Document.12">
                  <p:embed/>
                </p:oleObj>
              </mc:Choice>
              <mc:Fallback>
                <p:oleObj name="文档" r:id="rId6" imgW="3829281" imgH="244965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29766"/>
                        <a:ext cx="8128000" cy="51996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283058"/>
          <a:ext cx="8128000" cy="4545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6" imgW="3829281" imgH="2141157" progId="Word.Document.12">
                  <p:embed/>
                </p:oleObj>
              </mc:Choice>
              <mc:Fallback>
                <p:oleObj name="文档" r:id="rId6" imgW="3829281" imgH="21411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83058"/>
                        <a:ext cx="8128000" cy="4545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2701173"/>
            <a:ext cx="8429684" cy="357190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114522"/>
          <a:ext cx="8128000" cy="5243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6" imgW="3829281" imgH="2470538" progId="Word.Document.12">
                  <p:embed/>
                </p:oleObj>
              </mc:Choice>
              <mc:Fallback>
                <p:oleObj name="文档" r:id="rId6" imgW="3829281" imgH="247053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14522"/>
                        <a:ext cx="8128000" cy="52434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4282" y="4286256"/>
            <a:ext cx="8572560" cy="207170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033636"/>
          <a:ext cx="8128000" cy="568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6" imgW="3829281" imgH="2676086" progId="Word.Document.12">
                  <p:embed/>
                </p:oleObj>
              </mc:Choice>
              <mc:Fallback>
                <p:oleObj name="文档" r:id="rId6" imgW="3829281" imgH="267608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33636"/>
                        <a:ext cx="8128000" cy="568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57314" y="3245782"/>
            <a:ext cx="8572560" cy="309452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6340308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238533"/>
          <a:ext cx="8128000" cy="504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6" imgW="3829281" imgH="2377303" progId="Word.Document.12">
                  <p:embed/>
                </p:oleObj>
              </mc:Choice>
              <mc:Fallback>
                <p:oleObj name="文档" r:id="rId6" imgW="3829281" imgH="23773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38533"/>
                        <a:ext cx="8128000" cy="504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434699"/>
          <a:ext cx="8128000" cy="4242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6" imgW="3829281" imgH="1998245" progId="Word.Document.12">
                  <p:embed/>
                </p:oleObj>
              </mc:Choice>
              <mc:Fallback>
                <p:oleObj name="文档" r:id="rId6" imgW="3829281" imgH="1998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34699"/>
                        <a:ext cx="8128000" cy="4242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236330"/>
          <a:ext cx="8128000" cy="263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6" imgW="3994506" imgH="1297725" progId="Word.Document.12">
                  <p:embed/>
                </p:oleObj>
              </mc:Choice>
              <mc:Fallback>
                <p:oleObj name="文档" r:id="rId6" imgW="3994506" imgH="129772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236330"/>
                        <a:ext cx="8128000" cy="263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6" imgW="3829281" imgH="1646905" progId="Word.Document.12">
                  <p:embed/>
                </p:oleObj>
              </mc:Choice>
              <mc:Fallback>
                <p:oleObj name="文档" r:id="rId6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08000" y="1431977"/>
          <a:ext cx="8128000" cy="4283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6" imgW="3829281" imgH="2017324" progId="Word.Document.12">
                  <p:embed/>
                </p:oleObj>
              </mc:Choice>
              <mc:Fallback>
                <p:oleObj name="文档" r:id="rId6" imgW="3829281" imgH="201732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31977"/>
                        <a:ext cx="8128000" cy="42830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2681532"/>
          <a:ext cx="8128000" cy="174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6" imgW="3829281" imgH="823633" progId="Word.Document.12">
                  <p:embed/>
                </p:oleObj>
              </mc:Choice>
              <mc:Fallback>
                <p:oleObj name="文档" r:id="rId6" imgW="3829281" imgH="82363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81532"/>
                        <a:ext cx="8128000" cy="17489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29463" y="4076145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371427"/>
          <a:ext cx="8128000" cy="4629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6" imgW="3994506" imgH="2275069" progId="Word.Document.12">
                  <p:embed/>
                </p:oleObj>
              </mc:Choice>
              <mc:Fallback>
                <p:oleObj name="文档" r:id="rId6" imgW="3994506" imgH="227506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71427"/>
                        <a:ext cx="8128000" cy="46293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2084495"/>
          <a:ext cx="8128000" cy="2943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6" imgW="3994506" imgH="1446037" progId="Word.Document.12">
                  <p:embed/>
                </p:oleObj>
              </mc:Choice>
              <mc:Fallback>
                <p:oleObj name="文档" r:id="rId6" imgW="3994506" imgH="144603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084495"/>
                        <a:ext cx="8128000" cy="29430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313351"/>
          <a:ext cx="8128000" cy="4687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11" imgW="3829281" imgH="2208473" progId="Word.Document.12">
                  <p:embed/>
                </p:oleObj>
              </mc:Choice>
              <mc:Fallback>
                <p:oleObj name="文档" r:id="rId11" imgW="3829281" imgH="220847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13351"/>
                        <a:ext cx="8128000" cy="46874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508000" y="2142382"/>
          <a:ext cx="8128000" cy="13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文档" r:id="rId11" imgW="3829281" imgH="658762" progId="Word.Document.12">
                  <p:embed/>
                </p:oleObj>
              </mc:Choice>
              <mc:Fallback>
                <p:oleObj name="文档" r:id="rId11" imgW="3829281" imgH="65876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42382"/>
                        <a:ext cx="8128000" cy="13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508000" y="3643314"/>
          <a:ext cx="8128000" cy="1213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文档" r:id="rId14" imgW="3829281" imgH="571647" progId="Word.Document.12">
                  <p:embed/>
                </p:oleObj>
              </mc:Choice>
              <mc:Fallback>
                <p:oleObj name="文档" r:id="rId14" imgW="3829281" imgH="57164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643314"/>
                        <a:ext cx="8128000" cy="12131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508000" y="4953448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文档" r:id="rId17" imgW="3829281" imgH="190429" progId="Word.Document.12">
                  <p:embed/>
                </p:oleObj>
              </mc:Choice>
              <mc:Fallback>
                <p:oleObj name="文档" r:id="rId17" imgW="3829281" imgH="19042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4953448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85720" y="3701304"/>
            <a:ext cx="8572560" cy="115645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158" y="5018286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11" imgW="3829281" imgH="1482395" progId="Word.Document.12">
                  <p:embed/>
                </p:oleObj>
              </mc:Choice>
              <mc:Fallback>
                <p:oleObj name="文档" r:id="rId11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071942"/>
            <a:ext cx="8572560" cy="64294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720" y="4786322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4        5        6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8000" y="1214422"/>
          <a:ext cx="8128000" cy="3770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文档" r:id="rId11" imgW="3829281" imgH="1776498" progId="Word.Document.12">
                  <p:embed/>
                </p:oleObj>
              </mc:Choice>
              <mc:Fallback>
                <p:oleObj name="文档" r:id="rId11" imgW="3829281" imgH="177649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14422"/>
                        <a:ext cx="8128000" cy="37708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08000" y="5024886"/>
          <a:ext cx="8128000" cy="808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文档" r:id="rId14" imgW="3829281" imgH="380858" progId="Word.Document.12">
                  <p:embed/>
                </p:oleObj>
              </mc:Choice>
              <mc:Fallback>
                <p:oleObj name="文档" r:id="rId14" imgW="3829281" imgH="38085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024886"/>
                        <a:ext cx="8128000" cy="808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508000" y="5953580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文档" r:id="rId17" imgW="3829281" imgH="190429" progId="Word.Document.12">
                  <p:embed/>
                </p:oleObj>
              </mc:Choice>
              <mc:Fallback>
                <p:oleObj name="文档" r:id="rId17" imgW="3829281" imgH="19042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953580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14282" y="5103171"/>
            <a:ext cx="8572560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20" y="6036068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11" imgW="3829281" imgH="1482395" progId="Word.Document.12">
                  <p:embed/>
                </p:oleObj>
              </mc:Choice>
              <mc:Fallback>
                <p:oleObj name="文档" r:id="rId11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3714752"/>
            <a:ext cx="8572560" cy="100013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720" y="4777078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502095"/>
          <a:ext cx="8128000" cy="4107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6" imgW="3829281" imgH="1935609" progId="Word.Document.12">
                  <p:embed/>
                </p:oleObj>
              </mc:Choice>
              <mc:Fallback>
                <p:oleObj name="文档" r:id="rId6" imgW="3829281" imgH="193560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02095"/>
                        <a:ext cx="8128000" cy="4107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20108" y="4219581"/>
            <a:ext cx="51055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6408" y="4567245"/>
            <a:ext cx="49054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8992" y="4572008"/>
            <a:ext cx="57150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2863" y="4919674"/>
            <a:ext cx="52863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4880" y="4916528"/>
            <a:ext cx="52863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8596" y="5276863"/>
            <a:ext cx="35719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       </a:t>
            </a:r>
            <a:r>
              <a:rPr lang="en-US" altLang="zh-CN" dirty="0" smtClean="0"/>
              <a:t>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11" imgW="3829281" imgH="1153014" progId="Word.Document.12">
                  <p:embed/>
                </p:oleObj>
              </mc:Choice>
              <mc:Fallback>
                <p:oleObj name="文档" r:id="rId11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085389"/>
            <a:ext cx="8572560" cy="3437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720" y="4442579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1242575"/>
          <a:ext cx="8128000" cy="5115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11" imgW="3829281" imgH="2410061" progId="Word.Document.12">
                  <p:embed/>
                </p:oleObj>
              </mc:Choice>
              <mc:Fallback>
                <p:oleObj name="文档" r:id="rId11" imgW="3829281" imgH="241006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42575"/>
                        <a:ext cx="8128000" cy="51153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08000" y="1214422"/>
          <a:ext cx="8128000" cy="5277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11" imgW="3829281" imgH="2486737" progId="Word.Document.12">
                  <p:embed/>
                </p:oleObj>
              </mc:Choice>
              <mc:Fallback>
                <p:oleObj name="文档" r:id="rId11" imgW="3829281" imgH="248673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14422"/>
                        <a:ext cx="8128000" cy="52771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8000" y="1121251"/>
          <a:ext cx="8128000" cy="5593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11" imgW="3829281" imgH="2635049" progId="Word.Document.12">
                  <p:embed/>
                </p:oleObj>
              </mc:Choice>
              <mc:Fallback>
                <p:oleObj name="文档" r:id="rId11" imgW="3829281" imgH="263504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21251"/>
                        <a:ext cx="8128000" cy="5593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08000" y="1322107"/>
          <a:ext cx="8128000" cy="489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11" imgW="3829281" imgH="2305667" progId="Word.Document.12">
                  <p:embed/>
                </p:oleObj>
              </mc:Choice>
              <mc:Fallback>
                <p:oleObj name="文档" r:id="rId11" imgW="3829281" imgH="23056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22107"/>
                        <a:ext cx="8128000" cy="489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14282" y="3786190"/>
            <a:ext cx="8572560" cy="242889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358505"/>
          <a:ext cx="8128000" cy="464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6" imgW="3994506" imgH="2281189" progId="Word.Document.12">
                  <p:embed/>
                </p:oleObj>
              </mc:Choice>
              <mc:Fallback>
                <p:oleObj name="文档" r:id="rId6" imgW="3994506" imgH="2281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58505"/>
                        <a:ext cx="8128000" cy="464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805100" y="2440854"/>
            <a:ext cx="692155" cy="24432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7723" y="2882101"/>
            <a:ext cx="1163645" cy="2619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9488" y="3359943"/>
            <a:ext cx="433390" cy="2619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9289" y="3655219"/>
            <a:ext cx="500066" cy="2619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36145" y="3357562"/>
            <a:ext cx="907770" cy="2619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22994" y="3652838"/>
            <a:ext cx="451651" cy="2619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67396" y="5016511"/>
            <a:ext cx="775976" cy="26194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274633"/>
          <a:ext cx="8128000" cy="4562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6" imgW="3829281" imgH="2149076" progId="Word.Document.12">
                  <p:embed/>
                </p:oleObj>
              </mc:Choice>
              <mc:Fallback>
                <p:oleObj name="文档" r:id="rId6" imgW="3829281" imgH="21490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74633"/>
                        <a:ext cx="8128000" cy="45627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906568" y="4799022"/>
            <a:ext cx="1093795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8156" y="5146687"/>
            <a:ext cx="52387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489453"/>
          <a:ext cx="8128000" cy="2133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6" imgW="3829281" imgH="1004702" progId="Word.Document.12">
                  <p:embed/>
                </p:oleObj>
              </mc:Choice>
              <mc:Fallback>
                <p:oleObj name="文档" r:id="rId6" imgW="3829281" imgH="10047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89453"/>
                        <a:ext cx="8128000" cy="21330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09534" y="3214686"/>
            <a:ext cx="8643966" cy="214314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2673107"/>
          <a:ext cx="8128000" cy="1765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6" imgW="3829281" imgH="831552" progId="Word.Document.12">
                  <p:embed/>
                </p:oleObj>
              </mc:Choice>
              <mc:Fallback>
                <p:oleObj name="文档" r:id="rId6" imgW="3829281" imgH="83155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73107"/>
                        <a:ext cx="8128000" cy="1765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40991" y="3053395"/>
            <a:ext cx="55943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4344" y="3048002"/>
            <a:ext cx="105061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8041" y="3752536"/>
            <a:ext cx="137161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259469"/>
          <a:ext cx="8128000" cy="459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6" imgW="3829281" imgH="2163116" progId="Word.Document.12">
                  <p:embed/>
                </p:oleObj>
              </mc:Choice>
              <mc:Fallback>
                <p:oleObj name="文档" r:id="rId6" imgW="3829281" imgH="21631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59469"/>
                        <a:ext cx="8128000" cy="4593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2401837"/>
          <a:ext cx="8128000" cy="2308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6" imgW="3829281" imgH="1087857" progId="Word.Document.12">
                  <p:embed/>
                </p:oleObj>
              </mc:Choice>
              <mc:Fallback>
                <p:oleObj name="文档" r:id="rId6" imgW="3829281" imgH="10878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01837"/>
                        <a:ext cx="8128000" cy="2308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复件 赢在课堂选修、必修3模板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赢在课堂选修、必修3模板14</Template>
  <TotalTime>167</TotalTime>
  <Words>219</Words>
  <Application>Microsoft Office PowerPoint</Application>
  <PresentationFormat>全屏显示(4:3)</PresentationFormat>
  <Paragraphs>76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复件 赢在课堂选修、必修3模板14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Administrator</dc:creator>
  <dc:description>地理备课大师【全免费】</dc:description>
  <cp:lastModifiedBy>微软用户</cp:lastModifiedBy>
  <cp:revision>地理备课大师【全免费】</cp:revision>
  <dcterms:created xsi:type="dcterms:W3CDTF">2014-03-08T10:02:26Z</dcterms:created>
  <dcterms:modified xsi:type="dcterms:W3CDTF">2014-12-11T01:58:15Z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