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352" r:id="rId4"/>
    <p:sldId id="382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02" r:id="rId16"/>
    <p:sldId id="383" r:id="rId17"/>
    <p:sldId id="384" r:id="rId18"/>
    <p:sldId id="413" r:id="rId19"/>
    <p:sldId id="414" r:id="rId20"/>
    <p:sldId id="415" r:id="rId21"/>
    <p:sldId id="416" r:id="rId22"/>
    <p:sldId id="417" r:id="rId23"/>
    <p:sldId id="418" r:id="rId24"/>
    <p:sldId id="419" r:id="rId25"/>
    <p:sldId id="424" r:id="rId26"/>
    <p:sldId id="425" r:id="rId27"/>
    <p:sldId id="420" r:id="rId28"/>
    <p:sldId id="286" r:id="rId29"/>
  </p:sldIdLst>
  <p:sldSz cx="12195175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24" y="-58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4.emf"/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4" Type="http://schemas.openxmlformats.org/officeDocument/2006/relationships/image" Target="../media/image36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.emf"/><Relationship Id="rId6" Type="http://schemas.openxmlformats.org/officeDocument/2006/relationships/image" Target="../media/image54.emf"/><Relationship Id="rId5" Type="http://schemas.openxmlformats.org/officeDocument/2006/relationships/image" Target="../media/image53.emf"/><Relationship Id="rId4" Type="http://schemas.openxmlformats.org/officeDocument/2006/relationships/image" Target="../media/image52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4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4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image" Target="../media/image4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image" Target="../media/image4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image" Target="../media/image4.emf"/><Relationship Id="rId4" Type="http://schemas.openxmlformats.org/officeDocument/2006/relationships/image" Target="../media/image63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image" Target="../media/image4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image" Target="../media/image4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image" Target="../media/image4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Relationship Id="rId4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4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E44BE7C7-50E7-4291-9D80-688BE544BFBE}" type="datetime1">
              <a:rPr lang="zh-CN" altLang="en-US"/>
              <a:pPr/>
              <a:t>2014/11/26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单击此处编辑母版文本样式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第二级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第三级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第四级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第五级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17925B66-CD37-4BB1-8C60-D9B90021B9C2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4238784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63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757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DF218-AB1F-4A03-B3B1-8DF91A7F8CF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3A68F7-0F25-41A0-823D-15904F7EA9E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8037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98A72-C714-484E-B3D9-4B8AD84BA91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2387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0775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7684F91C-A101-4FF3-A2F5-CFA070D28AD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3592B-E286-4A2E-AE43-17498C78E5C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BCEDF-7041-47B1-81EE-0BB95050F7B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FA63E-C9C8-4A59-85F3-8C9A4741D73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C11A0-8E1E-4C9C-97E5-83D2E8B151C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8A376-0625-42E1-A3DE-C0B1E2991EC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63C47-3D18-4C3C-AD9D-52B84069052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83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101F6-2449-4ACE-BE70-E62527C6413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67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678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67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760988-DB95-4294-A2EF-73995CFDB5C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5975" cy="1143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5975" cy="45259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4D8E162-4D5A-44FA-B741-B8CBBF273073}" type="datetime1">
              <a:rPr lang="zh-CN" altLang="en-US"/>
              <a:pPr/>
              <a:t>2014/11/26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356350"/>
            <a:ext cx="3862387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40775" y="6356350"/>
            <a:ext cx="2844800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04AEC6E-C87D-4C7D-8E6D-3CA918AAE27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6.png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24.e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30.emf"/><Relationship Id="rId3" Type="http://schemas.openxmlformats.org/officeDocument/2006/relationships/image" Target="../media/image6.png"/><Relationship Id="rId7" Type="http://schemas.openxmlformats.org/officeDocument/2006/relationships/image" Target="../media/image27.e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32.e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38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29.emf"/><Relationship Id="rId5" Type="http://schemas.openxmlformats.org/officeDocument/2006/relationships/image" Target="../media/image26.emf"/><Relationship Id="rId15" Type="http://schemas.openxmlformats.org/officeDocument/2006/relationships/image" Target="../media/image31.e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28.emf"/><Relationship Id="rId14" Type="http://schemas.openxmlformats.org/officeDocument/2006/relationships/oleObject" Target="../embeddings/oleObject3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image" Target="../media/image6.png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36.emf"/><Relationship Id="rId5" Type="http://schemas.openxmlformats.org/officeDocument/2006/relationships/image" Target="../media/image33.e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13" Type="http://schemas.openxmlformats.org/officeDocument/2006/relationships/image" Target="../media/image41.emf"/><Relationship Id="rId3" Type="http://schemas.openxmlformats.org/officeDocument/2006/relationships/image" Target="../media/image6.png"/><Relationship Id="rId7" Type="http://schemas.openxmlformats.org/officeDocument/2006/relationships/image" Target="../media/image38.emf"/><Relationship Id="rId12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40.emf"/><Relationship Id="rId5" Type="http://schemas.openxmlformats.org/officeDocument/2006/relationships/image" Target="../media/image37.emf"/><Relationship Id="rId10" Type="http://schemas.openxmlformats.org/officeDocument/2006/relationships/oleObject" Target="../embeddings/oleObject46.bin"/><Relationship Id="rId4" Type="http://schemas.openxmlformats.org/officeDocument/2006/relationships/oleObject" Target="../embeddings/oleObject43.bin"/><Relationship Id="rId9" Type="http://schemas.openxmlformats.org/officeDocument/2006/relationships/image" Target="../media/image3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3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42.emf"/><Relationship Id="rId4" Type="http://schemas.openxmlformats.org/officeDocument/2006/relationships/oleObject" Target="../embeddings/oleObject4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oleObject" Target="../embeddings/oleObject55.bin"/><Relationship Id="rId3" Type="http://schemas.openxmlformats.org/officeDocument/2006/relationships/image" Target="../media/image6.png"/><Relationship Id="rId7" Type="http://schemas.openxmlformats.org/officeDocument/2006/relationships/image" Target="../media/image45.emf"/><Relationship Id="rId12" Type="http://schemas.openxmlformats.org/officeDocument/2006/relationships/image" Target="../media/image46.e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8.emf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4.bin"/><Relationship Id="rId5" Type="http://schemas.openxmlformats.org/officeDocument/2006/relationships/image" Target="../media/image44.emf"/><Relationship Id="rId15" Type="http://schemas.openxmlformats.org/officeDocument/2006/relationships/oleObject" Target="../embeddings/oleObject56.bin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4.emf"/><Relationship Id="rId14" Type="http://schemas.openxmlformats.org/officeDocument/2006/relationships/image" Target="../media/image47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8.bin"/><Relationship Id="rId5" Type="http://schemas.openxmlformats.org/officeDocument/2006/relationships/image" Target="../media/image4.emf"/><Relationship Id="rId10" Type="http://schemas.openxmlformats.org/officeDocument/2006/relationships/oleObject" Target="../embeddings/oleObject61.bin"/><Relationship Id="rId4" Type="http://schemas.openxmlformats.org/officeDocument/2006/relationships/oleObject" Target="../embeddings/oleObject57.bin"/><Relationship Id="rId9" Type="http://schemas.openxmlformats.org/officeDocument/2006/relationships/image" Target="../media/image49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oleObject" Target="../embeddings/oleObject68.bin"/><Relationship Id="rId18" Type="http://schemas.openxmlformats.org/officeDocument/2006/relationships/image" Target="../media/image54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64.bin"/><Relationship Id="rId12" Type="http://schemas.openxmlformats.org/officeDocument/2006/relationships/oleObject" Target="../embeddings/oleObject67.bin"/><Relationship Id="rId17" Type="http://schemas.openxmlformats.org/officeDocument/2006/relationships/oleObject" Target="../embeddings/oleObject70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3.emf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63.bin"/><Relationship Id="rId11" Type="http://schemas.openxmlformats.org/officeDocument/2006/relationships/image" Target="../media/image51.emf"/><Relationship Id="rId5" Type="http://schemas.openxmlformats.org/officeDocument/2006/relationships/image" Target="../media/image4.emf"/><Relationship Id="rId15" Type="http://schemas.openxmlformats.org/officeDocument/2006/relationships/oleObject" Target="../embeddings/oleObject69.bin"/><Relationship Id="rId10" Type="http://schemas.openxmlformats.org/officeDocument/2006/relationships/oleObject" Target="../embeddings/oleObject66.bin"/><Relationship Id="rId4" Type="http://schemas.openxmlformats.org/officeDocument/2006/relationships/oleObject" Target="../embeddings/oleObject62.bin"/><Relationship Id="rId9" Type="http://schemas.openxmlformats.org/officeDocument/2006/relationships/image" Target="../media/image50.emf"/><Relationship Id="rId14" Type="http://schemas.openxmlformats.org/officeDocument/2006/relationships/image" Target="../media/image5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73.bin"/><Relationship Id="rId12" Type="http://schemas.openxmlformats.org/officeDocument/2006/relationships/oleObject" Target="../embeddings/oleObject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2.bin"/><Relationship Id="rId11" Type="http://schemas.openxmlformats.org/officeDocument/2006/relationships/oleObject" Target="../embeddings/oleObject76.bin"/><Relationship Id="rId5" Type="http://schemas.openxmlformats.org/officeDocument/2006/relationships/image" Target="../media/image4.emf"/><Relationship Id="rId10" Type="http://schemas.openxmlformats.org/officeDocument/2006/relationships/image" Target="../media/image55.emf"/><Relationship Id="rId4" Type="http://schemas.openxmlformats.org/officeDocument/2006/relationships/oleObject" Target="../embeddings/oleObject71.bin"/><Relationship Id="rId9" Type="http://schemas.openxmlformats.org/officeDocument/2006/relationships/oleObject" Target="../embeddings/oleObject7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80.bin"/><Relationship Id="rId12" Type="http://schemas.openxmlformats.org/officeDocument/2006/relationships/oleObject" Target="../embeddings/oleObject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79.bin"/><Relationship Id="rId11" Type="http://schemas.openxmlformats.org/officeDocument/2006/relationships/oleObject" Target="../embeddings/oleObject83.bin"/><Relationship Id="rId5" Type="http://schemas.openxmlformats.org/officeDocument/2006/relationships/image" Target="../media/image4.emf"/><Relationship Id="rId10" Type="http://schemas.openxmlformats.org/officeDocument/2006/relationships/image" Target="../media/image56.emf"/><Relationship Id="rId4" Type="http://schemas.openxmlformats.org/officeDocument/2006/relationships/oleObject" Target="../embeddings/oleObject78.bin"/><Relationship Id="rId9" Type="http://schemas.openxmlformats.org/officeDocument/2006/relationships/oleObject" Target="../embeddings/oleObject82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6.pn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emf"/><Relationship Id="rId10" Type="http://schemas.openxmlformats.org/officeDocument/2006/relationships/image" Target="../media/image7.jpeg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5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87.bin"/><Relationship Id="rId12" Type="http://schemas.openxmlformats.org/officeDocument/2006/relationships/oleObject" Target="../embeddings/oleObject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6.bin"/><Relationship Id="rId11" Type="http://schemas.openxmlformats.org/officeDocument/2006/relationships/oleObject" Target="../embeddings/oleObject90.bin"/><Relationship Id="rId5" Type="http://schemas.openxmlformats.org/officeDocument/2006/relationships/image" Target="../media/image4.emf"/><Relationship Id="rId10" Type="http://schemas.openxmlformats.org/officeDocument/2006/relationships/image" Target="../media/image57.emf"/><Relationship Id="rId4" Type="http://schemas.openxmlformats.org/officeDocument/2006/relationships/oleObject" Target="../embeddings/oleObject85.bin"/><Relationship Id="rId9" Type="http://schemas.openxmlformats.org/officeDocument/2006/relationships/oleObject" Target="../embeddings/oleObject89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94.bin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93.bin"/><Relationship Id="rId11" Type="http://schemas.openxmlformats.org/officeDocument/2006/relationships/image" Target="../media/image59.emf"/><Relationship Id="rId5" Type="http://schemas.openxmlformats.org/officeDocument/2006/relationships/image" Target="../media/image4.emf"/><Relationship Id="rId10" Type="http://schemas.openxmlformats.org/officeDocument/2006/relationships/oleObject" Target="../embeddings/oleObject96.bin"/><Relationship Id="rId4" Type="http://schemas.openxmlformats.org/officeDocument/2006/relationships/oleObject" Target="../embeddings/oleObject92.bin"/><Relationship Id="rId9" Type="http://schemas.openxmlformats.org/officeDocument/2006/relationships/image" Target="../media/image58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98.bin"/><Relationship Id="rId11" Type="http://schemas.openxmlformats.org/officeDocument/2006/relationships/image" Target="../media/image7.jpeg"/><Relationship Id="rId5" Type="http://schemas.openxmlformats.org/officeDocument/2006/relationships/image" Target="../media/image4.emf"/><Relationship Id="rId10" Type="http://schemas.openxmlformats.org/officeDocument/2006/relationships/image" Target="../media/image60.emf"/><Relationship Id="rId4" Type="http://schemas.openxmlformats.org/officeDocument/2006/relationships/oleObject" Target="../embeddings/oleObject97.bin"/><Relationship Id="rId9" Type="http://schemas.openxmlformats.org/officeDocument/2006/relationships/oleObject" Target="../embeddings/oleObject10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13" Type="http://schemas.openxmlformats.org/officeDocument/2006/relationships/oleObject" Target="../embeddings/oleObject108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104.bin"/><Relationship Id="rId12" Type="http://schemas.openxmlformats.org/officeDocument/2006/relationships/image" Target="../media/image62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03.bin"/><Relationship Id="rId11" Type="http://schemas.openxmlformats.org/officeDocument/2006/relationships/oleObject" Target="../embeddings/oleObject107.bin"/><Relationship Id="rId5" Type="http://schemas.openxmlformats.org/officeDocument/2006/relationships/image" Target="../media/image4.emf"/><Relationship Id="rId10" Type="http://schemas.openxmlformats.org/officeDocument/2006/relationships/image" Target="../media/image61.emf"/><Relationship Id="rId4" Type="http://schemas.openxmlformats.org/officeDocument/2006/relationships/oleObject" Target="../embeddings/oleObject102.bin"/><Relationship Id="rId9" Type="http://schemas.openxmlformats.org/officeDocument/2006/relationships/oleObject" Target="../embeddings/oleObject106.bin"/><Relationship Id="rId14" Type="http://schemas.openxmlformats.org/officeDocument/2006/relationships/image" Target="../media/image63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2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1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10.bin"/><Relationship Id="rId11" Type="http://schemas.openxmlformats.org/officeDocument/2006/relationships/image" Target="../media/image65.emf"/><Relationship Id="rId5" Type="http://schemas.openxmlformats.org/officeDocument/2006/relationships/image" Target="../media/image4.emf"/><Relationship Id="rId10" Type="http://schemas.openxmlformats.org/officeDocument/2006/relationships/oleObject" Target="../embeddings/oleObject113.bin"/><Relationship Id="rId4" Type="http://schemas.openxmlformats.org/officeDocument/2006/relationships/oleObject" Target="../embeddings/oleObject109.bin"/><Relationship Id="rId9" Type="http://schemas.openxmlformats.org/officeDocument/2006/relationships/image" Target="../media/image64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7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116.bin"/><Relationship Id="rId12" Type="http://schemas.openxmlformats.org/officeDocument/2006/relationships/image" Target="../media/image67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15.bin"/><Relationship Id="rId11" Type="http://schemas.openxmlformats.org/officeDocument/2006/relationships/oleObject" Target="../embeddings/oleObject119.bin"/><Relationship Id="rId5" Type="http://schemas.openxmlformats.org/officeDocument/2006/relationships/image" Target="../media/image4.emf"/><Relationship Id="rId10" Type="http://schemas.openxmlformats.org/officeDocument/2006/relationships/image" Target="../media/image66.emf"/><Relationship Id="rId4" Type="http://schemas.openxmlformats.org/officeDocument/2006/relationships/oleObject" Target="../embeddings/oleObject114.bin"/><Relationship Id="rId9" Type="http://schemas.openxmlformats.org/officeDocument/2006/relationships/oleObject" Target="../embeddings/oleObject118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3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1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21.bin"/><Relationship Id="rId11" Type="http://schemas.openxmlformats.org/officeDocument/2006/relationships/image" Target="../media/image69.emf"/><Relationship Id="rId5" Type="http://schemas.openxmlformats.org/officeDocument/2006/relationships/image" Target="../media/image4.emf"/><Relationship Id="rId10" Type="http://schemas.openxmlformats.org/officeDocument/2006/relationships/oleObject" Target="../embeddings/oleObject124.bin"/><Relationship Id="rId4" Type="http://schemas.openxmlformats.org/officeDocument/2006/relationships/oleObject" Target="../embeddings/oleObject120.bin"/><Relationship Id="rId9" Type="http://schemas.openxmlformats.org/officeDocument/2006/relationships/image" Target="../media/image68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8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1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26.bin"/><Relationship Id="rId5" Type="http://schemas.openxmlformats.org/officeDocument/2006/relationships/image" Target="../media/image4.emf"/><Relationship Id="rId10" Type="http://schemas.openxmlformats.org/officeDocument/2006/relationships/image" Target="../media/image70.emf"/><Relationship Id="rId4" Type="http://schemas.openxmlformats.org/officeDocument/2006/relationships/oleObject" Target="../embeddings/oleObject125.bin"/><Relationship Id="rId9" Type="http://schemas.openxmlformats.org/officeDocument/2006/relationships/oleObject" Target="../embeddings/oleObject129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mailto:info@eyefulpresentations.co.uk" TargetMode="Externa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7.jpeg"/><Relationship Id="rId5" Type="http://schemas.openxmlformats.org/officeDocument/2006/relationships/image" Target="../media/image4.emf"/><Relationship Id="rId10" Type="http://schemas.openxmlformats.org/officeDocument/2006/relationships/image" Target="../media/image8.emf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6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6.png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image" Target="../media/image6.png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16.emf"/><Relationship Id="rId5" Type="http://schemas.openxmlformats.org/officeDocument/2006/relationships/image" Target="../media/image13.e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6.png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0.emf"/><Relationship Id="rId5" Type="http://schemas.openxmlformats.org/officeDocument/2006/relationships/image" Target="../media/image17.e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6.bin"/><Relationship Id="rId5" Type="http://schemas.openxmlformats.org/officeDocument/2006/relationships/image" Target="../media/image21.emf"/><Relationship Id="rId4" Type="http://schemas.openxmlformats.org/officeDocument/2006/relationships/oleObject" Target="../embeddings/oleObject2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23.emf"/><Relationship Id="rId4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>
            <a:grpSpLocks/>
          </p:cNvGrpSpPr>
          <p:nvPr/>
        </p:nvGrpSpPr>
        <p:grpSpPr bwMode="auto">
          <a:xfrm>
            <a:off x="0" y="1557338"/>
            <a:ext cx="12195175" cy="3962400"/>
            <a:chOff x="0" y="0"/>
            <a:chExt cx="12195175" cy="3962127"/>
          </a:xfrm>
        </p:grpSpPr>
        <p:sp>
          <p:nvSpPr>
            <p:cNvPr id="3075" name="直角三角形 7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6" name="矩形 8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88328">
                <a:alpha val="26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7" name="矩形 9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9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8" name="直角三角形 10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9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sp>
        <p:nvSpPr>
          <p:cNvPr id="3080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0875" y="1989138"/>
            <a:ext cx="8537575" cy="792162"/>
          </a:xfrm>
          <a:ln/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 </a:t>
            </a:r>
            <a:r>
              <a:rPr lang="en-US" sz="3600" b="1" dirty="0">
                <a:solidFill>
                  <a:srgbClr val="CC3300"/>
                </a:solidFill>
                <a:latin typeface="+mj-ea"/>
                <a:ea typeface="+mj-ea"/>
                <a:sym typeface="微软雅黑" pitchFamily="34" charset="-122"/>
              </a:rPr>
              <a:t>§</a:t>
            </a:r>
            <a:r>
              <a:rPr lang="zh-CN" altLang="en-US" sz="3600" b="1" dirty="0">
                <a:solidFill>
                  <a:srgbClr val="CC3300"/>
                </a:solidFill>
                <a:latin typeface="+mj-ea"/>
                <a:ea typeface="+mj-ea"/>
                <a:sym typeface="微软雅黑" pitchFamily="34" charset="-122"/>
              </a:rPr>
              <a:t>2</a:t>
            </a:r>
            <a:r>
              <a:rPr lang="en-US" sz="3600" b="1" dirty="0">
                <a:solidFill>
                  <a:srgbClr val="CC3300"/>
                </a:solidFill>
                <a:latin typeface="+mj-ea"/>
                <a:ea typeface="+mj-ea"/>
                <a:sym typeface="微软雅黑" pitchFamily="34" charset="-122"/>
              </a:rPr>
              <a:t>.</a:t>
            </a:r>
            <a:r>
              <a:rPr lang="zh-CN" altLang="en-US" sz="3600" b="1" dirty="0">
                <a:solidFill>
                  <a:srgbClr val="CC3300"/>
                </a:solidFill>
                <a:latin typeface="+mj-ea"/>
                <a:ea typeface="+mj-ea"/>
                <a:sym typeface="微软雅黑" pitchFamily="34" charset="-122"/>
              </a:rPr>
              <a:t>1</a:t>
            </a:r>
            <a:r>
              <a:rPr lang="en-US" sz="3600" b="1" dirty="0">
                <a:solidFill>
                  <a:srgbClr val="CC3300"/>
                </a:solidFill>
                <a:latin typeface="+mj-ea"/>
                <a:ea typeface="+mj-ea"/>
                <a:sym typeface="微软雅黑" pitchFamily="34" charset="-122"/>
              </a:rPr>
              <a:t>.</a:t>
            </a:r>
            <a:r>
              <a:rPr lang="zh-CN" altLang="en-US" sz="3600" b="1" dirty="0">
                <a:solidFill>
                  <a:srgbClr val="CC3300"/>
                </a:solidFill>
                <a:latin typeface="+mj-ea"/>
                <a:ea typeface="+mj-ea"/>
                <a:sym typeface="微软雅黑" pitchFamily="34" charset="-122"/>
              </a:rPr>
              <a:t>3 分层抽样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3081" name="TextBox 3"/>
          <p:cNvSpPr>
            <a:spLocks noChangeArrowheads="1"/>
          </p:cNvSpPr>
          <p:nvPr/>
        </p:nvSpPr>
        <p:spPr bwMode="auto">
          <a:xfrm>
            <a:off x="11166475" y="2347913"/>
            <a:ext cx="547688" cy="2286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第二章：统计</a:t>
            </a:r>
            <a:endParaRPr lang="zh-CN" altLang="en-US" sz="2400" dirty="0">
              <a:solidFill>
                <a:schemeClr val="bg1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3082" name="对象 5"/>
          <p:cNvGraphicFramePr>
            <a:graphicFrameLocks noChangeAspect="1"/>
          </p:cNvGraphicFramePr>
          <p:nvPr/>
        </p:nvGraphicFramePr>
        <p:xfrm>
          <a:off x="4064000" y="2801938"/>
          <a:ext cx="4067175" cy="199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r:id="rId4" imgW="34566542" imgH="22917467" progId="MS_ClipArt_Gallery.2">
                  <p:embed/>
                </p:oleObj>
              </mc:Choice>
              <mc:Fallback>
                <p:oleObj r:id="rId4" imgW="34566542" imgH="22917467" progId="MS_ClipArt_Gallery.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0" y="2801938"/>
                        <a:ext cx="4067175" cy="1995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64600" y="5640388"/>
            <a:ext cx="2927350" cy="1157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099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0" y="20391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2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4" name="Text Box 6"/>
          <p:cNvSpPr>
            <a:spLocks noChangeArrowheads="1"/>
          </p:cNvSpPr>
          <p:nvPr/>
        </p:nvSpPr>
        <p:spPr bwMode="auto">
          <a:xfrm>
            <a:off x="633413" y="234950"/>
            <a:ext cx="5010150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研一研·问题探究、课堂更高效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1229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330633"/>
              </p:ext>
            </p:extLst>
          </p:nvPr>
        </p:nvGraphicFramePr>
        <p:xfrm>
          <a:off x="985232" y="1196845"/>
          <a:ext cx="10039350" cy="259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7" r:id="rId4" imgW="8246880" imgH="2793600" progId="Word.Document.8">
                  <p:embed/>
                </p:oleObj>
              </mc:Choice>
              <mc:Fallback>
                <p:oleObj r:id="rId4" imgW="8246880" imgH="27936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232" y="1196845"/>
                        <a:ext cx="10039350" cy="2597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Object 3"/>
          <p:cNvGraphicFramePr>
            <a:graphicFrameLocks noChangeAspect="1"/>
          </p:cNvGraphicFramePr>
          <p:nvPr/>
        </p:nvGraphicFramePr>
        <p:xfrm>
          <a:off x="782638" y="2492375"/>
          <a:ext cx="100679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8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638" y="2492375"/>
                        <a:ext cx="100679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Object 4"/>
          <p:cNvGraphicFramePr>
            <a:graphicFrameLocks noChangeAspect="1"/>
          </p:cNvGraphicFramePr>
          <p:nvPr/>
        </p:nvGraphicFramePr>
        <p:xfrm>
          <a:off x="787400" y="3671888"/>
          <a:ext cx="10039350" cy="176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9" r:id="rId8" imgW="8246880" imgH="1904760" progId="Word.Document.8">
                  <p:embed/>
                </p:oleObj>
              </mc:Choice>
              <mc:Fallback>
                <p:oleObj r:id="rId8" imgW="8246880" imgH="19047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400" y="3671888"/>
                        <a:ext cx="10039350" cy="1762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8" name="Rectangle 8"/>
          <p:cNvSpPr>
            <a:spLocks noChangeArrowheads="1"/>
          </p:cNvSpPr>
          <p:nvPr/>
        </p:nvSpPr>
        <p:spPr bwMode="auto">
          <a:xfrm>
            <a:off x="2738438" y="3019425"/>
            <a:ext cx="793750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Times New Roman" pitchFamily="18" charset="0"/>
              </a:rPr>
              <a:t>50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3316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3318" name="Text Box 6"/>
          <p:cNvSpPr>
            <a:spLocks noChangeArrowheads="1"/>
          </p:cNvSpPr>
          <p:nvPr/>
        </p:nvSpPr>
        <p:spPr bwMode="auto">
          <a:xfrm>
            <a:off x="633413" y="234950"/>
            <a:ext cx="532016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13319" name="Object 2"/>
          <p:cNvGraphicFramePr>
            <a:graphicFrameLocks noChangeAspect="1"/>
          </p:cNvGraphicFramePr>
          <p:nvPr/>
        </p:nvGraphicFramePr>
        <p:xfrm>
          <a:off x="1220788" y="874713"/>
          <a:ext cx="9917112" cy="184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0" r:id="rId4" imgW="8246880" imgH="2285640" progId="Word.Document.8">
                  <p:embed/>
                </p:oleObj>
              </mc:Choice>
              <mc:Fallback>
                <p:oleObj r:id="rId4" imgW="8246880" imgH="22856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0788" y="874713"/>
                        <a:ext cx="9917112" cy="184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Object 3"/>
          <p:cNvGraphicFramePr>
            <a:graphicFrameLocks noChangeAspect="1"/>
          </p:cNvGraphicFramePr>
          <p:nvPr/>
        </p:nvGraphicFramePr>
        <p:xfrm>
          <a:off x="1220788" y="2830513"/>
          <a:ext cx="991711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1" r:id="rId6" imgW="8294760" imgH="468360" progId="Word.Document.8">
                  <p:embed/>
                </p:oleObj>
              </mc:Choice>
              <mc:Fallback>
                <p:oleObj r:id="rId6" imgW="8294760" imgH="4683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0788" y="2830513"/>
                        <a:ext cx="9917112" cy="379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Object 4"/>
          <p:cNvGraphicFramePr>
            <a:graphicFrameLocks noChangeAspect="1"/>
          </p:cNvGraphicFramePr>
          <p:nvPr/>
        </p:nvGraphicFramePr>
        <p:xfrm>
          <a:off x="1220788" y="3613150"/>
          <a:ext cx="99171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2" r:id="rId8" imgW="8294760" imgH="468360" progId="Word.Document.8">
                  <p:embed/>
                </p:oleObj>
              </mc:Choice>
              <mc:Fallback>
                <p:oleObj r:id="rId8" imgW="8294760" imgH="4683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0788" y="3613150"/>
                        <a:ext cx="9917112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2" name="Object 5"/>
          <p:cNvGraphicFramePr>
            <a:graphicFrameLocks noChangeAspect="1"/>
          </p:cNvGraphicFramePr>
          <p:nvPr/>
        </p:nvGraphicFramePr>
        <p:xfrm>
          <a:off x="1220788" y="4559300"/>
          <a:ext cx="99171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3" r:id="rId10" imgW="8294760" imgH="524880" progId="Word.Document.8">
                  <p:embed/>
                </p:oleObj>
              </mc:Choice>
              <mc:Fallback>
                <p:oleObj r:id="rId10" imgW="8294760" imgH="52488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0788" y="4559300"/>
                        <a:ext cx="9917112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Object 8"/>
          <p:cNvGraphicFramePr>
            <a:graphicFrameLocks noChangeAspect="1"/>
          </p:cNvGraphicFramePr>
          <p:nvPr/>
        </p:nvGraphicFramePr>
        <p:xfrm>
          <a:off x="1219200" y="3235325"/>
          <a:ext cx="981233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4" r:id="rId12" imgW="8294760" imgH="468000" progId="Word.Document.8">
                  <p:embed/>
                </p:oleObj>
              </mc:Choice>
              <mc:Fallback>
                <p:oleObj r:id="rId12" imgW="8294760" imgH="46800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35325"/>
                        <a:ext cx="9812338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4" name="Object 9"/>
          <p:cNvGraphicFramePr>
            <a:graphicFrameLocks noChangeAspect="1"/>
          </p:cNvGraphicFramePr>
          <p:nvPr/>
        </p:nvGraphicFramePr>
        <p:xfrm>
          <a:off x="1219200" y="4054475"/>
          <a:ext cx="9812338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" r:id="rId14" imgW="8294760" imgH="468000" progId="Word.Document.8">
                  <p:embed/>
                </p:oleObj>
              </mc:Choice>
              <mc:Fallback>
                <p:oleObj r:id="rId14" imgW="8294760" imgH="46800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054475"/>
                        <a:ext cx="9812338" cy="369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5" name="Object 10"/>
          <p:cNvGraphicFramePr>
            <a:graphicFrameLocks noChangeAspect="1"/>
          </p:cNvGraphicFramePr>
          <p:nvPr/>
        </p:nvGraphicFramePr>
        <p:xfrm>
          <a:off x="1219200" y="4910138"/>
          <a:ext cx="9812338" cy="125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" r:id="rId16" imgW="8294760" imgH="1584720" progId="Word.Document.8">
                  <p:embed/>
                </p:oleObj>
              </mc:Choice>
              <mc:Fallback>
                <p:oleObj r:id="rId16" imgW="8294760" imgH="1584720" progId="Word.Documen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910138"/>
                        <a:ext cx="9812338" cy="1258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3348" y="5734886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-5512" y="-26522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434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4342" name="Text Box 6"/>
          <p:cNvSpPr>
            <a:spLocks noChangeArrowheads="1"/>
          </p:cNvSpPr>
          <p:nvPr/>
        </p:nvSpPr>
        <p:spPr bwMode="auto">
          <a:xfrm>
            <a:off x="633412" y="234950"/>
            <a:ext cx="5392169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1434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637059"/>
              </p:ext>
            </p:extLst>
          </p:nvPr>
        </p:nvGraphicFramePr>
        <p:xfrm>
          <a:off x="913227" y="1196845"/>
          <a:ext cx="9944100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5" r:id="rId4" imgW="8246880" imgH="1185480" progId="Word.Document.8">
                  <p:embed/>
                </p:oleObj>
              </mc:Choice>
              <mc:Fallback>
                <p:oleObj r:id="rId4" imgW="8246880" imgH="11854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3227" y="1196845"/>
                        <a:ext cx="9944100" cy="147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832447"/>
              </p:ext>
            </p:extLst>
          </p:nvPr>
        </p:nvGraphicFramePr>
        <p:xfrm>
          <a:off x="841222" y="2420930"/>
          <a:ext cx="9944100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6" r:id="rId6" imgW="8246880" imgH="1185480" progId="Word.Document.8">
                  <p:embed/>
                </p:oleObj>
              </mc:Choice>
              <mc:Fallback>
                <p:oleObj r:id="rId6" imgW="8246880" imgH="118548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222" y="2420930"/>
                        <a:ext cx="9944100" cy="147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149223"/>
              </p:ext>
            </p:extLst>
          </p:nvPr>
        </p:nvGraphicFramePr>
        <p:xfrm>
          <a:off x="913227" y="3212985"/>
          <a:ext cx="99250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7" r:id="rId8" imgW="8280720" imgH="695880" progId="Word.Document.8">
                  <p:embed/>
                </p:oleObj>
              </mc:Choice>
              <mc:Fallback>
                <p:oleObj r:id="rId8" imgW="8280720" imgH="69588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3227" y="3212985"/>
                        <a:ext cx="9925050" cy="87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527684"/>
              </p:ext>
            </p:extLst>
          </p:nvPr>
        </p:nvGraphicFramePr>
        <p:xfrm>
          <a:off x="905171" y="3717020"/>
          <a:ext cx="9823450" cy="155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8" r:id="rId10" imgW="8271000" imgH="1269720" progId="Word.Document.8">
                  <p:embed/>
                </p:oleObj>
              </mc:Choice>
              <mc:Fallback>
                <p:oleObj r:id="rId10" imgW="8271000" imgH="126972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171" y="3717020"/>
                        <a:ext cx="9823450" cy="1550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661155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4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6" name="Text Box 6"/>
          <p:cNvSpPr>
            <a:spLocks noChangeArrowheads="1"/>
          </p:cNvSpPr>
          <p:nvPr/>
        </p:nvSpPr>
        <p:spPr bwMode="auto">
          <a:xfrm>
            <a:off x="633413" y="234950"/>
            <a:ext cx="5010150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研一研·问题探究、课堂更高效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15367" name="Object 2"/>
          <p:cNvGraphicFramePr>
            <a:graphicFrameLocks noChangeAspect="1"/>
          </p:cNvGraphicFramePr>
          <p:nvPr/>
        </p:nvGraphicFramePr>
        <p:xfrm>
          <a:off x="755650" y="1177925"/>
          <a:ext cx="1034732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2" r:id="rId4" imgW="8294760" imgH="581760" progId="Word.Document.8">
                  <p:embed/>
                </p:oleObj>
              </mc:Choice>
              <mc:Fallback>
                <p:oleObj r:id="rId4" imgW="8294760" imgH="5817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177925"/>
                        <a:ext cx="10347325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Object 3"/>
          <p:cNvGraphicFramePr>
            <a:graphicFrameLocks noChangeAspect="1"/>
          </p:cNvGraphicFramePr>
          <p:nvPr/>
        </p:nvGraphicFramePr>
        <p:xfrm>
          <a:off x="755650" y="1585913"/>
          <a:ext cx="10347325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3" r:id="rId6" imgW="8294760" imgH="634680" progId="Word.Document.8">
                  <p:embed/>
                </p:oleObj>
              </mc:Choice>
              <mc:Fallback>
                <p:oleObj r:id="rId6" imgW="8294760" imgH="63468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585913"/>
                        <a:ext cx="10347325" cy="744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Object 8"/>
          <p:cNvGraphicFramePr>
            <a:graphicFrameLocks noChangeAspect="1"/>
          </p:cNvGraphicFramePr>
          <p:nvPr/>
        </p:nvGraphicFramePr>
        <p:xfrm>
          <a:off x="755650" y="2216150"/>
          <a:ext cx="10239375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4" r:id="rId8" imgW="8294760" imgH="634680" progId="Word.Document.8">
                  <p:embed/>
                </p:oleObj>
              </mc:Choice>
              <mc:Fallback>
                <p:oleObj r:id="rId8" imgW="8294760" imgH="63468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216150"/>
                        <a:ext cx="10239375" cy="725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0" name="Object 9"/>
          <p:cNvGraphicFramePr>
            <a:graphicFrameLocks noChangeAspect="1"/>
          </p:cNvGraphicFramePr>
          <p:nvPr/>
        </p:nvGraphicFramePr>
        <p:xfrm>
          <a:off x="758825" y="2922588"/>
          <a:ext cx="10096500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5" r:id="rId10" imgW="8294760" imgH="1269720" progId="Word.Document.8">
                  <p:embed/>
                </p:oleObj>
              </mc:Choice>
              <mc:Fallback>
                <p:oleObj r:id="rId10" imgW="8294760" imgH="126972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825" y="2922588"/>
                        <a:ext cx="10096500" cy="1454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1" name="Object 10"/>
          <p:cNvGraphicFramePr>
            <a:graphicFrameLocks noChangeAspect="1"/>
          </p:cNvGraphicFramePr>
          <p:nvPr/>
        </p:nvGraphicFramePr>
        <p:xfrm>
          <a:off x="830263" y="4579938"/>
          <a:ext cx="1009808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6" r:id="rId12" imgW="8355600" imgH="687960" progId="Word.Document.8">
                  <p:embed/>
                </p:oleObj>
              </mc:Choice>
              <mc:Fallback>
                <p:oleObj r:id="rId12" imgW="8355600" imgH="687960" progId="Word.Documen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4579938"/>
                        <a:ext cx="10098087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88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90" name="Text Box 6"/>
          <p:cNvSpPr>
            <a:spLocks noChangeArrowheads="1"/>
          </p:cNvSpPr>
          <p:nvPr/>
        </p:nvSpPr>
        <p:spPr bwMode="auto">
          <a:xfrm>
            <a:off x="633412" y="234950"/>
            <a:ext cx="5392169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16391" name="Object 2"/>
          <p:cNvGraphicFramePr>
            <a:graphicFrameLocks noChangeAspect="1"/>
          </p:cNvGraphicFramePr>
          <p:nvPr/>
        </p:nvGraphicFramePr>
        <p:xfrm>
          <a:off x="1206500" y="1065213"/>
          <a:ext cx="9729788" cy="198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7" r:id="rId4" imgW="8246880" imgH="1904760" progId="Word.Document.8">
                  <p:embed/>
                </p:oleObj>
              </mc:Choice>
              <mc:Fallback>
                <p:oleObj r:id="rId4" imgW="8246880" imgH="19047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065213"/>
                        <a:ext cx="9729788" cy="198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2" name="Object 8"/>
          <p:cNvGraphicFramePr>
            <a:graphicFrameLocks noChangeAspect="1"/>
          </p:cNvGraphicFramePr>
          <p:nvPr/>
        </p:nvGraphicFramePr>
        <p:xfrm>
          <a:off x="1206500" y="2959100"/>
          <a:ext cx="9713913" cy="219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8" r:id="rId6" imgW="8237520" imgH="2095200" progId="Word.Document.8">
                  <p:embed/>
                </p:oleObj>
              </mc:Choice>
              <mc:Fallback>
                <p:oleObj r:id="rId6" imgW="8237520" imgH="209520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2959100"/>
                        <a:ext cx="9713913" cy="219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77912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2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4" name="Text Box 6"/>
          <p:cNvSpPr>
            <a:spLocks noChangeArrowheads="1"/>
          </p:cNvSpPr>
          <p:nvPr/>
        </p:nvSpPr>
        <p:spPr bwMode="auto">
          <a:xfrm>
            <a:off x="633413" y="234950"/>
            <a:ext cx="532016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17415" name="Object 2"/>
          <p:cNvGraphicFramePr>
            <a:graphicFrameLocks noChangeAspect="1"/>
          </p:cNvGraphicFramePr>
          <p:nvPr/>
        </p:nvGraphicFramePr>
        <p:xfrm>
          <a:off x="755650" y="1085850"/>
          <a:ext cx="1004093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6" r:id="rId4" imgW="8294760" imgH="639000" progId="Word.Document.8">
                  <p:embed/>
                </p:oleObj>
              </mc:Choice>
              <mc:Fallback>
                <p:oleObj r:id="rId4" imgW="8294760" imgH="6390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085850"/>
                        <a:ext cx="10040938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6" name="Object 3"/>
          <p:cNvGraphicFramePr>
            <a:graphicFrameLocks noChangeAspect="1"/>
          </p:cNvGraphicFramePr>
          <p:nvPr/>
        </p:nvGraphicFramePr>
        <p:xfrm>
          <a:off x="715963" y="1441450"/>
          <a:ext cx="10021887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7" r:id="rId6" imgW="8280720" imgH="1235880" progId="Word.Document.8">
                  <p:embed/>
                </p:oleObj>
              </mc:Choice>
              <mc:Fallback>
                <p:oleObj r:id="rId6" imgW="8280720" imgH="123588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963" y="1441450"/>
                        <a:ext cx="10021887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7" name="Object 4"/>
          <p:cNvGraphicFramePr>
            <a:graphicFrameLocks noChangeAspect="1"/>
          </p:cNvGraphicFramePr>
          <p:nvPr/>
        </p:nvGraphicFramePr>
        <p:xfrm>
          <a:off x="712788" y="3860800"/>
          <a:ext cx="100679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8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788" y="3860800"/>
                        <a:ext cx="10067925" cy="127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Object 5"/>
          <p:cNvGraphicFramePr>
            <a:graphicFrameLocks noChangeAspect="1"/>
          </p:cNvGraphicFramePr>
          <p:nvPr/>
        </p:nvGraphicFramePr>
        <p:xfrm>
          <a:off x="712788" y="5394325"/>
          <a:ext cx="100679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9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788" y="5394325"/>
                        <a:ext cx="10067925" cy="127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9" name="Object 8"/>
          <p:cNvGraphicFramePr>
            <a:graphicFrameLocks noChangeAspect="1"/>
          </p:cNvGraphicFramePr>
          <p:nvPr/>
        </p:nvGraphicFramePr>
        <p:xfrm>
          <a:off x="717550" y="2492375"/>
          <a:ext cx="9918700" cy="286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" r:id="rId11" imgW="8271000" imgH="2712240" progId="Word.Document.8">
                  <p:embed/>
                </p:oleObj>
              </mc:Choice>
              <mc:Fallback>
                <p:oleObj r:id="rId11" imgW="8271000" imgH="271224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2492375"/>
                        <a:ext cx="9918700" cy="2862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20" name="Object 9"/>
          <p:cNvGraphicFramePr>
            <a:graphicFrameLocks noChangeAspect="1"/>
          </p:cNvGraphicFramePr>
          <p:nvPr/>
        </p:nvGraphicFramePr>
        <p:xfrm>
          <a:off x="717550" y="5151438"/>
          <a:ext cx="991870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1" r:id="rId13" imgW="8319960" imgH="677520" progId="Word.Document.8">
                  <p:embed/>
                </p:oleObj>
              </mc:Choice>
              <mc:Fallback>
                <p:oleObj r:id="rId13" imgW="8319960" imgH="67752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5151438"/>
                        <a:ext cx="9918700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21" name="Object 10"/>
          <p:cNvGraphicFramePr>
            <a:graphicFrameLocks noChangeAspect="1"/>
          </p:cNvGraphicFramePr>
          <p:nvPr/>
        </p:nvGraphicFramePr>
        <p:xfrm>
          <a:off x="717550" y="5821363"/>
          <a:ext cx="991870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2" r:id="rId15" imgW="8310600" imgH="677520" progId="Word.Document.8">
                  <p:embed/>
                </p:oleObj>
              </mc:Choice>
              <mc:Fallback>
                <p:oleObj r:id="rId15" imgW="8310600" imgH="677520" progId="Word.Documen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5821363"/>
                        <a:ext cx="9918700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50928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8436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8437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3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35930"/>
              </p:ext>
            </p:extLst>
          </p:nvPr>
        </p:nvGraphicFramePr>
        <p:xfrm>
          <a:off x="841222" y="4005040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4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222" y="4005040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5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092202"/>
              </p:ext>
            </p:extLst>
          </p:nvPr>
        </p:nvGraphicFramePr>
        <p:xfrm>
          <a:off x="490449" y="1484865"/>
          <a:ext cx="10510926" cy="2664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6" r:id="rId8" imgW="8246880" imgH="2095200" progId="Word.Document.8">
                  <p:embed/>
                </p:oleObj>
              </mc:Choice>
              <mc:Fallback>
                <p:oleObj r:id="rId8" imgW="8246880" imgH="20952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449" y="1484865"/>
                        <a:ext cx="10510926" cy="266486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2" name="Object 3"/>
          <p:cNvGraphicFramePr>
            <a:graphicFrameLocks noChangeAspect="1"/>
          </p:cNvGraphicFramePr>
          <p:nvPr/>
        </p:nvGraphicFramePr>
        <p:xfrm>
          <a:off x="1069975" y="2276475"/>
          <a:ext cx="9912350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07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9975" y="2276475"/>
                        <a:ext cx="9912350" cy="1419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3" name="Text Box 6"/>
          <p:cNvSpPr>
            <a:spLocks noChangeArrowheads="1"/>
          </p:cNvSpPr>
          <p:nvPr/>
        </p:nvSpPr>
        <p:spPr bwMode="auto">
          <a:xfrm>
            <a:off x="633413" y="234950"/>
            <a:ext cx="532016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946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9461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9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0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1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5" name="Object 2"/>
          <p:cNvGraphicFramePr>
            <a:graphicFrameLocks noChangeAspect="1"/>
          </p:cNvGraphicFramePr>
          <p:nvPr/>
        </p:nvGraphicFramePr>
        <p:xfrm>
          <a:off x="1076325" y="939800"/>
          <a:ext cx="9566275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2" r:id="rId8" imgW="8237520" imgH="2031480" progId="Word.Document.8">
                  <p:embed/>
                </p:oleObj>
              </mc:Choice>
              <mc:Fallback>
                <p:oleObj r:id="rId8" imgW="8237520" imgH="20314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325" y="939800"/>
                        <a:ext cx="9566275" cy="188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6" name="Object 3"/>
          <p:cNvGraphicFramePr>
            <a:graphicFrameLocks noChangeAspect="1"/>
          </p:cNvGraphicFramePr>
          <p:nvPr/>
        </p:nvGraphicFramePr>
        <p:xfrm>
          <a:off x="930275" y="2600325"/>
          <a:ext cx="10063163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3" r:id="rId10" imgW="8704800" imgH="1269720" progId="Word.Document.8">
                  <p:embed/>
                </p:oleObj>
              </mc:Choice>
              <mc:Fallback>
                <p:oleObj r:id="rId10" imgW="8704800" imgH="126972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275" y="2600325"/>
                        <a:ext cx="10063163" cy="1165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7" name="Object 4"/>
          <p:cNvGraphicFramePr>
            <a:graphicFrameLocks noChangeAspect="1"/>
          </p:cNvGraphicFramePr>
          <p:nvPr/>
        </p:nvGraphicFramePr>
        <p:xfrm>
          <a:off x="1196975" y="5521325"/>
          <a:ext cx="96107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4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5521325"/>
                        <a:ext cx="96107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8" name="Object 7"/>
          <p:cNvGraphicFramePr>
            <a:graphicFrameLocks noChangeAspect="1"/>
          </p:cNvGraphicFramePr>
          <p:nvPr/>
        </p:nvGraphicFramePr>
        <p:xfrm>
          <a:off x="900113" y="3644900"/>
          <a:ext cx="9964737" cy="197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5" r:id="rId13" imgW="8714520" imgH="2151720" progId="Word.Document.8">
                  <p:embed/>
                </p:oleObj>
              </mc:Choice>
              <mc:Fallback>
                <p:oleObj r:id="rId13" imgW="8714520" imgH="2151720" progId="Word.Documen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644900"/>
                        <a:ext cx="9964737" cy="197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9" name="Object 8"/>
          <p:cNvGraphicFramePr>
            <a:graphicFrameLocks noChangeAspect="1"/>
          </p:cNvGraphicFramePr>
          <p:nvPr/>
        </p:nvGraphicFramePr>
        <p:xfrm>
          <a:off x="930275" y="5394325"/>
          <a:ext cx="9831388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6" r:id="rId15" imgW="8783640" imgH="731520" progId="Word.Document.8">
                  <p:embed/>
                </p:oleObj>
              </mc:Choice>
              <mc:Fallback>
                <p:oleObj r:id="rId15" imgW="8783640" imgH="73152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275" y="5394325"/>
                        <a:ext cx="9831388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70" name="Object 9"/>
          <p:cNvGraphicFramePr>
            <a:graphicFrameLocks noChangeAspect="1"/>
          </p:cNvGraphicFramePr>
          <p:nvPr/>
        </p:nvGraphicFramePr>
        <p:xfrm>
          <a:off x="930275" y="5991225"/>
          <a:ext cx="9831388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7" r:id="rId17" imgW="8764560" imgH="731520" progId="Word.Document.8">
                  <p:embed/>
                </p:oleObj>
              </mc:Choice>
              <mc:Fallback>
                <p:oleObj r:id="rId17" imgW="8764560" imgH="73152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0275" y="5991225"/>
                        <a:ext cx="9831388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1" name="Text Box 6"/>
          <p:cNvSpPr>
            <a:spLocks noChangeArrowheads="1"/>
          </p:cNvSpPr>
          <p:nvPr/>
        </p:nvSpPr>
        <p:spPr bwMode="auto">
          <a:xfrm>
            <a:off x="633413" y="234950"/>
            <a:ext cx="532016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27227" y="5726864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0" y="0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0484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0485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8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9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0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9" name="Object 4"/>
          <p:cNvGraphicFramePr>
            <a:graphicFrameLocks noChangeAspect="1"/>
          </p:cNvGraphicFramePr>
          <p:nvPr/>
        </p:nvGraphicFramePr>
        <p:xfrm>
          <a:off x="1196975" y="5521325"/>
          <a:ext cx="96107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1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5521325"/>
                        <a:ext cx="96107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Text Box 6"/>
          <p:cNvSpPr>
            <a:spLocks noChangeArrowheads="1"/>
          </p:cNvSpPr>
          <p:nvPr/>
        </p:nvSpPr>
        <p:spPr bwMode="auto">
          <a:xfrm>
            <a:off x="633413" y="234950"/>
            <a:ext cx="546417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0491" name="Object 2"/>
          <p:cNvGraphicFramePr>
            <a:graphicFrameLocks noChangeAspect="1"/>
          </p:cNvGraphicFramePr>
          <p:nvPr/>
        </p:nvGraphicFramePr>
        <p:xfrm>
          <a:off x="1076325" y="881063"/>
          <a:ext cx="9331325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" r:id="rId9" imgW="8246880" imgH="2031480" progId="Word.Document.8">
                  <p:embed/>
                </p:oleObj>
              </mc:Choice>
              <mc:Fallback>
                <p:oleObj r:id="rId9" imgW="8246880" imgH="20314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325" y="881063"/>
                        <a:ext cx="9331325" cy="185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3"/>
          <p:cNvGraphicFramePr>
            <a:graphicFrameLocks noChangeAspect="1"/>
          </p:cNvGraphicFramePr>
          <p:nvPr/>
        </p:nvGraphicFramePr>
        <p:xfrm>
          <a:off x="838200" y="3987800"/>
          <a:ext cx="95091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" r:id="rId11" imgW="8237520" imgH="1185840" progId="Word.Document.8">
                  <p:embed/>
                </p:oleObj>
              </mc:Choice>
              <mc:Fallback>
                <p:oleObj r:id="rId11" imgW="8237520" imgH="118584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987800"/>
                        <a:ext cx="95091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3" name="Object 4"/>
          <p:cNvGraphicFramePr>
            <a:graphicFrameLocks noChangeAspect="1"/>
          </p:cNvGraphicFramePr>
          <p:nvPr/>
        </p:nvGraphicFramePr>
        <p:xfrm>
          <a:off x="838200" y="5521325"/>
          <a:ext cx="95091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4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521325"/>
                        <a:ext cx="95091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4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67592"/>
              </p:ext>
            </p:extLst>
          </p:nvPr>
        </p:nvGraphicFramePr>
        <p:xfrm>
          <a:off x="1509713" y="2349500"/>
          <a:ext cx="8929687" cy="3959226"/>
        </p:xfrm>
        <a:graphic>
          <a:graphicData uri="http://schemas.openxmlformats.org/drawingml/2006/table">
            <a:tbl>
              <a:tblPr/>
              <a:tblGrid>
                <a:gridCol w="1785937"/>
                <a:gridCol w="1785938"/>
                <a:gridCol w="1785937"/>
                <a:gridCol w="1785938"/>
                <a:gridCol w="1785937"/>
              </a:tblGrid>
              <a:tr h="989013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方法类别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共同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特点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抽样特征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相互联系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适用范围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9013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简单随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机抽样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系统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抽样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分层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抽样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35064" y="5718843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08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1509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2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0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3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4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3" name="Object 4"/>
          <p:cNvGraphicFramePr>
            <a:graphicFrameLocks noChangeAspect="1"/>
          </p:cNvGraphicFramePr>
          <p:nvPr/>
        </p:nvGraphicFramePr>
        <p:xfrm>
          <a:off x="1196975" y="5521325"/>
          <a:ext cx="96107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5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5521325"/>
                        <a:ext cx="96107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4" name="Text Box 6"/>
          <p:cNvSpPr>
            <a:spLocks noChangeArrowheads="1"/>
          </p:cNvSpPr>
          <p:nvPr/>
        </p:nvSpPr>
        <p:spPr bwMode="auto">
          <a:xfrm>
            <a:off x="633412" y="234950"/>
            <a:ext cx="5536179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1515" name="Object 2"/>
          <p:cNvGraphicFramePr>
            <a:graphicFrameLocks noChangeAspect="1"/>
          </p:cNvGraphicFramePr>
          <p:nvPr/>
        </p:nvGraphicFramePr>
        <p:xfrm>
          <a:off x="1614488" y="2146300"/>
          <a:ext cx="867727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" r:id="rId9" imgW="8246880" imgH="1185480" progId="Word.Document.8">
                  <p:embed/>
                </p:oleObj>
              </mc:Choice>
              <mc:Fallback>
                <p:oleObj r:id="rId9" imgW="8246880" imgH="11854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488" y="2146300"/>
                        <a:ext cx="8677275" cy="104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6" name="Object 3"/>
          <p:cNvGraphicFramePr>
            <a:graphicFrameLocks noChangeAspect="1"/>
          </p:cNvGraphicFramePr>
          <p:nvPr/>
        </p:nvGraphicFramePr>
        <p:xfrm>
          <a:off x="1741488" y="3927475"/>
          <a:ext cx="867727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7" r:id="rId11" imgW="8237520" imgH="1185840" progId="Word.Document.8">
                  <p:embed/>
                </p:oleObj>
              </mc:Choice>
              <mc:Fallback>
                <p:oleObj r:id="rId11" imgW="8237520" imgH="118584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3927475"/>
                        <a:ext cx="8677275" cy="104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7" name="Object 4"/>
          <p:cNvGraphicFramePr>
            <a:graphicFrameLocks noChangeAspect="1"/>
          </p:cNvGraphicFramePr>
          <p:nvPr/>
        </p:nvGraphicFramePr>
        <p:xfrm>
          <a:off x="1741488" y="5461000"/>
          <a:ext cx="867727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8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5461000"/>
                        <a:ext cx="8677275" cy="104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8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864599"/>
              </p:ext>
            </p:extLst>
          </p:nvPr>
        </p:nvGraphicFramePr>
        <p:xfrm>
          <a:off x="1562100" y="984250"/>
          <a:ext cx="9072563" cy="5403851"/>
        </p:xfrm>
        <a:graphic>
          <a:graphicData uri="http://schemas.openxmlformats.org/drawingml/2006/table">
            <a:tbl>
              <a:tblPr/>
              <a:tblGrid>
                <a:gridCol w="1136650"/>
                <a:gridCol w="1984375"/>
                <a:gridCol w="1984375"/>
                <a:gridCol w="1984375"/>
                <a:gridCol w="1982788"/>
              </a:tblGrid>
              <a:tr h="895350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方法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类别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共同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特点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抽样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特征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相互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联系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适用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范围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6988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简单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随机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抽样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抽样过程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中每个个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体被抽取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的概率相等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从总体中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逐个不放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回抽取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简单随机抽样是基础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总体中的个体数较少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4963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系统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抽样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将总体分成均衡几部分</a:t>
                      </a:r>
                      <a:r>
                        <a:rPr kumimoji="0" lang="zh-CN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,</a:t>
                      </a: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按规则关联抽取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用简单随机抽样抽取起始号码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总体中的个体数较多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6550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分层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抽样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将总体分成几层，按比例分层抽取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用简单随机抽样或系统抽样对各层抽样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总体由差异明显的几部分组成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26864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10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4101" name="Object 3"/>
          <p:cNvGraphicFramePr>
            <a:graphicFrameLocks noChangeAspect="1"/>
          </p:cNvGraphicFramePr>
          <p:nvPr/>
        </p:nvGraphicFramePr>
        <p:xfrm>
          <a:off x="711200" y="3860800"/>
          <a:ext cx="9634538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9634538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7887100"/>
              </p:ext>
            </p:extLst>
          </p:nvPr>
        </p:nvGraphicFramePr>
        <p:xfrm>
          <a:off x="913227" y="1011737"/>
          <a:ext cx="9014960" cy="844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0" r:id="rId6" imgW="8238960" imgH="8867880" progId="Word.Document.8">
                  <p:embed/>
                </p:oleObj>
              </mc:Choice>
              <mc:Fallback>
                <p:oleObj r:id="rId6" imgW="8238960" imgH="88678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3227" y="1011737"/>
                        <a:ext cx="9014960" cy="844224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4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1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045911"/>
              </p:ext>
            </p:extLst>
          </p:nvPr>
        </p:nvGraphicFramePr>
        <p:xfrm>
          <a:off x="711200" y="5394325"/>
          <a:ext cx="8905953" cy="12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r:id="rId9" imgW="8237520" imgH="1185840" progId="Word.Document.8">
                  <p:embed/>
                </p:oleObj>
              </mc:Choice>
              <mc:Fallback>
                <p:oleObj r:id="rId9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8905953" cy="12749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690482" y="140249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11000" y="5734886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2531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2532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2533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6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7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8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7" name="Object 4"/>
          <p:cNvGraphicFramePr>
            <a:graphicFrameLocks noChangeAspect="1"/>
          </p:cNvGraphicFramePr>
          <p:nvPr/>
        </p:nvGraphicFramePr>
        <p:xfrm>
          <a:off x="1196975" y="5521325"/>
          <a:ext cx="96107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9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5521325"/>
                        <a:ext cx="96107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Text Box 6"/>
          <p:cNvSpPr>
            <a:spLocks noChangeArrowheads="1"/>
          </p:cNvSpPr>
          <p:nvPr/>
        </p:nvSpPr>
        <p:spPr bwMode="auto">
          <a:xfrm>
            <a:off x="633413" y="234950"/>
            <a:ext cx="532016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2539" name="Object 2"/>
          <p:cNvGraphicFramePr>
            <a:graphicFrameLocks noChangeAspect="1"/>
          </p:cNvGraphicFramePr>
          <p:nvPr/>
        </p:nvGraphicFramePr>
        <p:xfrm>
          <a:off x="846138" y="900113"/>
          <a:ext cx="9788525" cy="579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" r:id="rId9" imgW="8237520" imgH="6222600" progId="Word.Document.8">
                  <p:embed/>
                </p:oleObj>
              </mc:Choice>
              <mc:Fallback>
                <p:oleObj r:id="rId9" imgW="8237520" imgH="62226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38" y="900113"/>
                        <a:ext cx="9788525" cy="579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0" name="Object 3"/>
          <p:cNvGraphicFramePr>
            <a:graphicFrameLocks noChangeAspect="1"/>
          </p:cNvGraphicFramePr>
          <p:nvPr/>
        </p:nvGraphicFramePr>
        <p:xfrm>
          <a:off x="982663" y="3987800"/>
          <a:ext cx="983297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1" r:id="rId11" imgW="8237520" imgH="1185840" progId="Word.Document.8">
                  <p:embed/>
                </p:oleObj>
              </mc:Choice>
              <mc:Fallback>
                <p:oleObj r:id="rId11" imgW="8237520" imgH="118584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2663" y="3987800"/>
                        <a:ext cx="983297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1" name="Object 4"/>
          <p:cNvGraphicFramePr>
            <a:graphicFrameLocks noChangeAspect="1"/>
          </p:cNvGraphicFramePr>
          <p:nvPr/>
        </p:nvGraphicFramePr>
        <p:xfrm>
          <a:off x="982663" y="5521325"/>
          <a:ext cx="983297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2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2663" y="5521325"/>
                        <a:ext cx="983297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099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3555" name="矩形 7"/>
          <p:cNvSpPr>
            <a:spLocks noChangeArrowheads="1"/>
          </p:cNvSpPr>
          <p:nvPr/>
        </p:nvSpPr>
        <p:spPr bwMode="auto">
          <a:xfrm>
            <a:off x="-1" y="0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3556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3557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4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5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9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6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1" name="Text Box 6"/>
          <p:cNvSpPr>
            <a:spLocks noChangeArrowheads="1"/>
          </p:cNvSpPr>
          <p:nvPr/>
        </p:nvSpPr>
        <p:spPr bwMode="auto">
          <a:xfrm>
            <a:off x="633413" y="234950"/>
            <a:ext cx="532016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356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687663"/>
              </p:ext>
            </p:extLst>
          </p:nvPr>
        </p:nvGraphicFramePr>
        <p:xfrm>
          <a:off x="1201247" y="909638"/>
          <a:ext cx="7672388" cy="502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7" r:id="rId8" imgW="8237520" imgH="5394600" progId="Word.Document.8">
                  <p:embed/>
                </p:oleObj>
              </mc:Choice>
              <mc:Fallback>
                <p:oleObj r:id="rId8" imgW="8237520" imgH="53946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1247" y="909638"/>
                        <a:ext cx="7672388" cy="5021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3" name="Object 3"/>
          <p:cNvGraphicFramePr>
            <a:graphicFrameLocks noChangeAspect="1"/>
          </p:cNvGraphicFramePr>
          <p:nvPr/>
        </p:nvGraphicFramePr>
        <p:xfrm>
          <a:off x="2333625" y="5918200"/>
          <a:ext cx="26765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8" r:id="rId10" imgW="2894040" imgH="468360" progId="Word.Document.8">
                  <p:embed/>
                </p:oleObj>
              </mc:Choice>
              <mc:Fallback>
                <p:oleObj r:id="rId10" imgW="2894040" imgH="46836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3625" y="5918200"/>
                        <a:ext cx="2676525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690482" y="140249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671264" y="5726864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4579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458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4581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3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2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4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3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5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5" name="Object 4"/>
          <p:cNvGraphicFramePr>
            <a:graphicFrameLocks noChangeAspect="1"/>
          </p:cNvGraphicFramePr>
          <p:nvPr/>
        </p:nvGraphicFramePr>
        <p:xfrm>
          <a:off x="1196975" y="5521325"/>
          <a:ext cx="96107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6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5521325"/>
                        <a:ext cx="96107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6" name="Text Box 6"/>
          <p:cNvSpPr>
            <a:spLocks noChangeArrowheads="1"/>
          </p:cNvSpPr>
          <p:nvPr/>
        </p:nvSpPr>
        <p:spPr bwMode="auto">
          <a:xfrm>
            <a:off x="633413" y="234950"/>
            <a:ext cx="546417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458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532210"/>
              </p:ext>
            </p:extLst>
          </p:nvPr>
        </p:nvGraphicFramePr>
        <p:xfrm>
          <a:off x="409192" y="1016000"/>
          <a:ext cx="9128125" cy="531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7" r:id="rId9" imgW="8237520" imgH="5714640" progId="Word.Document.8">
                  <p:embed/>
                </p:oleObj>
              </mc:Choice>
              <mc:Fallback>
                <p:oleObj r:id="rId9" imgW="8237520" imgH="57146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192" y="1016000"/>
                        <a:ext cx="9128125" cy="5314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690482" y="140249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18843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5604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5605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1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2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3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Object 4"/>
          <p:cNvGraphicFramePr>
            <a:graphicFrameLocks noChangeAspect="1"/>
          </p:cNvGraphicFramePr>
          <p:nvPr/>
        </p:nvGraphicFramePr>
        <p:xfrm>
          <a:off x="1196975" y="5521325"/>
          <a:ext cx="96107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4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5521325"/>
                        <a:ext cx="96107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0" name="Text Box 6"/>
          <p:cNvSpPr>
            <a:spLocks noChangeArrowheads="1"/>
          </p:cNvSpPr>
          <p:nvPr/>
        </p:nvSpPr>
        <p:spPr bwMode="auto">
          <a:xfrm>
            <a:off x="633412" y="234950"/>
            <a:ext cx="5392169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5611" name="Object 2"/>
          <p:cNvGraphicFramePr>
            <a:graphicFrameLocks noChangeAspect="1"/>
          </p:cNvGraphicFramePr>
          <p:nvPr/>
        </p:nvGraphicFramePr>
        <p:xfrm>
          <a:off x="825500" y="914400"/>
          <a:ext cx="9650413" cy="316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5" r:id="rId9" imgW="10123200" imgH="4038120" progId="Word.Document.8">
                  <p:embed/>
                </p:oleObj>
              </mc:Choice>
              <mc:Fallback>
                <p:oleObj r:id="rId9" imgW="10123200" imgH="40381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914400"/>
                        <a:ext cx="9650413" cy="3163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2" name="Object 3"/>
          <p:cNvGraphicFramePr>
            <a:graphicFrameLocks noChangeAspect="1"/>
          </p:cNvGraphicFramePr>
          <p:nvPr/>
        </p:nvGraphicFramePr>
        <p:xfrm>
          <a:off x="679450" y="4040188"/>
          <a:ext cx="9234488" cy="239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6" r:id="rId11" imgW="8287200" imgH="2601720" progId="Word.Document.8">
                  <p:embed/>
                </p:oleObj>
              </mc:Choice>
              <mc:Fallback>
                <p:oleObj r:id="rId11" imgW="8287200" imgH="260172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450" y="4040188"/>
                        <a:ext cx="9234488" cy="239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3" name="Object 4"/>
          <p:cNvGraphicFramePr>
            <a:graphicFrameLocks noChangeAspect="1"/>
          </p:cNvGraphicFramePr>
          <p:nvPr/>
        </p:nvGraphicFramePr>
        <p:xfrm>
          <a:off x="6450013" y="3529013"/>
          <a:ext cx="5106987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7" r:id="rId13" imgW="5449680" imgH="562320" progId="Word.Document.8">
                  <p:embed/>
                </p:oleObj>
              </mc:Choice>
              <mc:Fallback>
                <p:oleObj r:id="rId13" imgW="5449680" imgH="562320" progId="Word.Document.8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0013" y="3529013"/>
                        <a:ext cx="5106987" cy="420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77912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6627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6628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6629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3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4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5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554194"/>
              </p:ext>
            </p:extLst>
          </p:nvPr>
        </p:nvGraphicFramePr>
        <p:xfrm>
          <a:off x="856039" y="4293061"/>
          <a:ext cx="9735762" cy="1358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6" r:id="rId8" imgW="8246880" imgH="1427040" progId="Word.Document.8">
                  <p:embed/>
                </p:oleObj>
              </mc:Choice>
              <mc:Fallback>
                <p:oleObj r:id="rId8" imgW="8246880" imgH="142704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039" y="4293061"/>
                        <a:ext cx="9735762" cy="135844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5" name="Object 6"/>
          <p:cNvGraphicFramePr>
            <a:graphicFrameLocks noChangeAspect="1"/>
          </p:cNvGraphicFramePr>
          <p:nvPr/>
        </p:nvGraphicFramePr>
        <p:xfrm>
          <a:off x="1146175" y="1117600"/>
          <a:ext cx="9342438" cy="291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7" r:id="rId10" imgW="8246880" imgH="3174480" progId="Word.Document.8">
                  <p:embed/>
                </p:oleObj>
              </mc:Choice>
              <mc:Fallback>
                <p:oleObj r:id="rId10" imgW="8246880" imgH="3174480" progId="Word.Documen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6175" y="1117600"/>
                        <a:ext cx="9342438" cy="291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6" name="Rectangle 7"/>
          <p:cNvSpPr>
            <a:spLocks noChangeArrowheads="1"/>
          </p:cNvSpPr>
          <p:nvPr/>
        </p:nvSpPr>
        <p:spPr bwMode="auto">
          <a:xfrm>
            <a:off x="9625013" y="3068638"/>
            <a:ext cx="601662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Times New Roman" pitchFamily="18" charset="0"/>
              </a:rPr>
              <a:t>B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6637" name="Text Box 4"/>
          <p:cNvSpPr>
            <a:spLocks noChangeArrowheads="1"/>
          </p:cNvSpPr>
          <p:nvPr/>
        </p:nvSpPr>
        <p:spPr bwMode="auto">
          <a:xfrm>
            <a:off x="704850" y="234950"/>
            <a:ext cx="6184792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练一练·当堂检测、目标达成落实处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17702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7651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652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7653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7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8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5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9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7" name="Object 4"/>
          <p:cNvGraphicFramePr>
            <a:graphicFrameLocks noChangeAspect="1"/>
          </p:cNvGraphicFramePr>
          <p:nvPr/>
        </p:nvGraphicFramePr>
        <p:xfrm>
          <a:off x="1196975" y="5521325"/>
          <a:ext cx="96107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0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5521325"/>
                        <a:ext cx="96107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8" name="Text Box 4"/>
          <p:cNvSpPr>
            <a:spLocks noChangeArrowheads="1"/>
          </p:cNvSpPr>
          <p:nvPr/>
        </p:nvSpPr>
        <p:spPr bwMode="auto">
          <a:xfrm>
            <a:off x="704850" y="234950"/>
            <a:ext cx="596877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练一练·当堂检测、目标达成落实处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7659" name="Object 2"/>
          <p:cNvGraphicFramePr>
            <a:graphicFrameLocks noChangeAspect="1"/>
          </p:cNvGraphicFramePr>
          <p:nvPr/>
        </p:nvGraphicFramePr>
        <p:xfrm>
          <a:off x="1219200" y="1035050"/>
          <a:ext cx="9729788" cy="300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1" r:id="rId9" imgW="8237520" imgH="2539800" progId="Word.Document.8">
                  <p:embed/>
                </p:oleObj>
              </mc:Choice>
              <mc:Fallback>
                <p:oleObj r:id="rId9" imgW="8237520" imgH="25398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035050"/>
                        <a:ext cx="9729788" cy="3005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249500"/>
              </p:ext>
            </p:extLst>
          </p:nvPr>
        </p:nvGraphicFramePr>
        <p:xfrm>
          <a:off x="898437" y="4005040"/>
          <a:ext cx="10053726" cy="1725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2" r:id="rId11" imgW="8246880" imgH="1427040" progId="Word.Document.8">
                  <p:embed/>
                </p:oleObj>
              </mc:Choice>
              <mc:Fallback>
                <p:oleObj r:id="rId11" imgW="8246880" imgH="142704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437" y="4005040"/>
                        <a:ext cx="10053726" cy="172583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1" name="Rectangle 8"/>
          <p:cNvSpPr>
            <a:spLocks noChangeArrowheads="1"/>
          </p:cNvSpPr>
          <p:nvPr/>
        </p:nvSpPr>
        <p:spPr bwMode="auto">
          <a:xfrm>
            <a:off x="10129838" y="2854325"/>
            <a:ext cx="566737" cy="4556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Times New Roman" pitchFamily="18" charset="0"/>
              </a:rPr>
              <a:t>C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1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35064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8675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8676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8677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9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0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9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1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1" name="Text Box 4"/>
          <p:cNvSpPr>
            <a:spLocks noChangeArrowheads="1"/>
          </p:cNvSpPr>
          <p:nvPr/>
        </p:nvSpPr>
        <p:spPr bwMode="auto">
          <a:xfrm>
            <a:off x="704849" y="234950"/>
            <a:ext cx="640080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练一练·当堂检测、目标达成落实处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8682" name="Object 2"/>
          <p:cNvGraphicFramePr>
            <a:graphicFrameLocks noChangeAspect="1"/>
          </p:cNvGraphicFramePr>
          <p:nvPr/>
        </p:nvGraphicFramePr>
        <p:xfrm>
          <a:off x="715963" y="1108075"/>
          <a:ext cx="10623550" cy="246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2" r:id="rId8" imgW="8246880" imgH="1904760" progId="Word.Document.8">
                  <p:embed/>
                </p:oleObj>
              </mc:Choice>
              <mc:Fallback>
                <p:oleObj r:id="rId8" imgW="8246880" imgH="19047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963" y="1108075"/>
                        <a:ext cx="10623550" cy="2460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3" name="Object 3"/>
          <p:cNvGraphicFramePr>
            <a:graphicFrameLocks noChangeAspect="1"/>
          </p:cNvGraphicFramePr>
          <p:nvPr/>
        </p:nvGraphicFramePr>
        <p:xfrm>
          <a:off x="715963" y="3616325"/>
          <a:ext cx="10641012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3" r:id="rId10" imgW="8246880" imgH="1427040" progId="Word.Document.8">
                  <p:embed/>
                </p:oleObj>
              </mc:Choice>
              <mc:Fallback>
                <p:oleObj r:id="rId10" imgW="8246880" imgH="142704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963" y="3616325"/>
                        <a:ext cx="10641012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4" name="Rectangle 7"/>
          <p:cNvSpPr>
            <a:spLocks noChangeArrowheads="1"/>
          </p:cNvSpPr>
          <p:nvPr/>
        </p:nvSpPr>
        <p:spPr bwMode="auto">
          <a:xfrm>
            <a:off x="5665788" y="2925763"/>
            <a:ext cx="738187" cy="4556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Times New Roman" pitchFamily="18" charset="0"/>
              </a:rPr>
              <a:t>12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11185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9699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970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9701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3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4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3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5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5" name="Object 4"/>
          <p:cNvGraphicFramePr>
            <a:graphicFrameLocks noChangeAspect="1"/>
          </p:cNvGraphicFramePr>
          <p:nvPr/>
        </p:nvGraphicFramePr>
        <p:xfrm>
          <a:off x="1196975" y="5521325"/>
          <a:ext cx="96107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6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6975" y="5521325"/>
                        <a:ext cx="96107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6" name="Text Box 6"/>
          <p:cNvSpPr>
            <a:spLocks noChangeArrowheads="1"/>
          </p:cNvSpPr>
          <p:nvPr/>
        </p:nvSpPr>
        <p:spPr bwMode="auto">
          <a:xfrm>
            <a:off x="633413" y="234950"/>
            <a:ext cx="532016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说一说·归纳探究、知识更内化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970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195889"/>
              </p:ext>
            </p:extLst>
          </p:nvPr>
        </p:nvGraphicFramePr>
        <p:xfrm>
          <a:off x="286824" y="1408598"/>
          <a:ext cx="10928392" cy="4180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7" r:id="rId9" imgW="8237520" imgH="4063680" progId="Word.Document.8">
                  <p:embed/>
                </p:oleObj>
              </mc:Choice>
              <mc:Fallback>
                <p:oleObj r:id="rId9" imgW="8237520" imgH="4063680" progId="Word.Documen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824" y="1408598"/>
                        <a:ext cx="10928392" cy="418035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77538" y="6092825"/>
            <a:ext cx="1008062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30723" name="组合 1"/>
          <p:cNvGrpSpPr>
            <a:grpSpLocks/>
          </p:cNvGrpSpPr>
          <p:nvPr/>
        </p:nvGrpSpPr>
        <p:grpSpPr bwMode="auto">
          <a:xfrm>
            <a:off x="-1" y="1536700"/>
            <a:ext cx="12195175" cy="3962400"/>
            <a:chOff x="0" y="0"/>
            <a:chExt cx="12195175" cy="3962127"/>
          </a:xfrm>
        </p:grpSpPr>
        <p:sp>
          <p:nvSpPr>
            <p:cNvPr id="30724" name="直角三角形 20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25" name="矩形 21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2D050">
                <a:alpha val="35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26" name="矩形 23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9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27" name="直角三角形 26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28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30729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0050" y="3789363"/>
            <a:ext cx="339725" cy="431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30730" name="Text Box 54">
            <a:hlinkClick r:id="rId5"/>
          </p:cNvPr>
          <p:cNvSpPr>
            <a:spLocks noChangeArrowheads="1"/>
          </p:cNvSpPr>
          <p:nvPr/>
        </p:nvSpPr>
        <p:spPr bwMode="auto">
          <a:xfrm>
            <a:off x="4564063" y="3825875"/>
            <a:ext cx="3570287" cy="3508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http://www.91taoke.com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30731" name="TextBox 3"/>
          <p:cNvSpPr>
            <a:spLocks noChangeArrowheads="1"/>
          </p:cNvSpPr>
          <p:nvPr/>
        </p:nvSpPr>
        <p:spPr bwMode="auto">
          <a:xfrm>
            <a:off x="4368800" y="2593975"/>
            <a:ext cx="3960813" cy="923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+mn-ea"/>
                <a:ea typeface="+mn-ea"/>
                <a:sym typeface="华康俪金黑W8(P)" pitchFamily="2" charset="-122"/>
              </a:rPr>
              <a:t>谢谢观看！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30732" name="TextBox 8"/>
          <p:cNvSpPr>
            <a:spLocks noChangeArrowheads="1"/>
          </p:cNvSpPr>
          <p:nvPr/>
        </p:nvSpPr>
        <p:spPr bwMode="auto">
          <a:xfrm>
            <a:off x="11079163" y="2179072"/>
            <a:ext cx="777875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099" y="5742907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5125" name="Object 3"/>
          <p:cNvGraphicFramePr>
            <a:graphicFrameLocks noChangeAspect="1"/>
          </p:cNvGraphicFramePr>
          <p:nvPr/>
        </p:nvGraphicFramePr>
        <p:xfrm>
          <a:off x="711200" y="3860800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3860800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2"/>
          <p:cNvGraphicFramePr>
            <a:graphicFrameLocks noChangeAspect="1"/>
          </p:cNvGraphicFramePr>
          <p:nvPr/>
        </p:nvGraphicFramePr>
        <p:xfrm>
          <a:off x="711200" y="79851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79851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4"/>
          <p:cNvGraphicFramePr>
            <a:graphicFrameLocks noChangeAspect="1"/>
          </p:cNvGraphicFramePr>
          <p:nvPr/>
        </p:nvGraphicFramePr>
        <p:xfrm>
          <a:off x="841375" y="4005263"/>
          <a:ext cx="7707313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4005263"/>
                        <a:ext cx="7707313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0" name="Text Box 7"/>
          <p:cNvSpPr>
            <a:spLocks noChangeArrowheads="1"/>
          </p:cNvSpPr>
          <p:nvPr/>
        </p:nvSpPr>
        <p:spPr bwMode="auto">
          <a:xfrm>
            <a:off x="633412" y="234950"/>
            <a:ext cx="5392169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填一填·知识要点、记下疑难点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513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264221"/>
              </p:ext>
            </p:extLst>
          </p:nvPr>
        </p:nvGraphicFramePr>
        <p:xfrm>
          <a:off x="697212" y="1038937"/>
          <a:ext cx="8842605" cy="5030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r:id="rId9" imgW="8246880" imgH="5143320" progId="Word.Document.8">
                  <p:embed/>
                </p:oleObj>
              </mc:Choice>
              <mc:Fallback>
                <p:oleObj r:id="rId9" imgW="8246880" imgH="514332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212" y="1038937"/>
                        <a:ext cx="8842605" cy="503050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690482" y="140249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50928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48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087989"/>
              </p:ext>
            </p:extLst>
          </p:nvPr>
        </p:nvGraphicFramePr>
        <p:xfrm>
          <a:off x="580892" y="1051092"/>
          <a:ext cx="9130082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0" r:id="rId6" imgW="8280720" imgH="5045760" progId="Word.Document.8">
                  <p:embed/>
                </p:oleObj>
              </mc:Choice>
              <mc:Fallback>
                <p:oleObj r:id="rId6" imgW="8280720" imgH="50457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892" y="1051092"/>
                        <a:ext cx="9130082" cy="51054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2" name="Object 4"/>
          <p:cNvGraphicFramePr>
            <a:graphicFrameLocks noChangeAspect="1"/>
          </p:cNvGraphicFramePr>
          <p:nvPr/>
        </p:nvGraphicFramePr>
        <p:xfrm>
          <a:off x="1644650" y="3573463"/>
          <a:ext cx="8445500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1" r:id="rId8" imgW="8237520" imgH="1185840" progId="Word.Document.8">
                  <p:embed/>
                </p:oleObj>
              </mc:Choice>
              <mc:Fallback>
                <p:oleObj r:id="rId8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650" y="3573463"/>
                        <a:ext cx="8445500" cy="110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3" name="Text Box 6"/>
          <p:cNvSpPr>
            <a:spLocks noChangeArrowheads="1"/>
          </p:cNvSpPr>
          <p:nvPr/>
        </p:nvSpPr>
        <p:spPr bwMode="auto">
          <a:xfrm>
            <a:off x="633412" y="234950"/>
            <a:ext cx="5392169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pic>
        <p:nvPicPr>
          <p:cNvPr id="10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690482" y="140249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099" y="5742907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7172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7174" name="Text Box 6"/>
          <p:cNvSpPr>
            <a:spLocks noChangeArrowheads="1"/>
          </p:cNvSpPr>
          <p:nvPr/>
        </p:nvSpPr>
        <p:spPr bwMode="auto">
          <a:xfrm>
            <a:off x="633413" y="234950"/>
            <a:ext cx="546417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717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213751"/>
              </p:ext>
            </p:extLst>
          </p:nvPr>
        </p:nvGraphicFramePr>
        <p:xfrm>
          <a:off x="1074738" y="971550"/>
          <a:ext cx="10013364" cy="245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r:id="rId4" imgW="8237520" imgH="2539800" progId="Word.Document.8">
                  <p:embed/>
                </p:oleObj>
              </mc:Choice>
              <mc:Fallback>
                <p:oleObj r:id="rId4" imgW="8237520" imgH="25398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4738" y="971550"/>
                        <a:ext cx="10013364" cy="24574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455230"/>
              </p:ext>
            </p:extLst>
          </p:nvPr>
        </p:nvGraphicFramePr>
        <p:xfrm>
          <a:off x="1076325" y="3429000"/>
          <a:ext cx="9629775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r:id="rId6" imgW="8246880" imgH="1185480" progId="Word.Document.8">
                  <p:embed/>
                </p:oleObj>
              </mc:Choice>
              <mc:Fallback>
                <p:oleObj r:id="rId6" imgW="8246880" imgH="118548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325" y="3429000"/>
                        <a:ext cx="9629775" cy="1100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016304"/>
              </p:ext>
            </p:extLst>
          </p:nvPr>
        </p:nvGraphicFramePr>
        <p:xfrm>
          <a:off x="757522" y="4437070"/>
          <a:ext cx="10680129" cy="157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6" r:id="rId8" imgW="8246880" imgH="1523520" progId="Word.Document.8">
                  <p:embed/>
                </p:oleObj>
              </mc:Choice>
              <mc:Fallback>
                <p:oleObj r:id="rId8" imgW="8246880" imgH="152352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522" y="4437070"/>
                        <a:ext cx="10680129" cy="15740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50928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196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198" name="Text Box 6"/>
          <p:cNvSpPr>
            <a:spLocks noChangeArrowheads="1"/>
          </p:cNvSpPr>
          <p:nvPr/>
        </p:nvSpPr>
        <p:spPr bwMode="auto">
          <a:xfrm>
            <a:off x="633413" y="234950"/>
            <a:ext cx="546417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819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763186"/>
              </p:ext>
            </p:extLst>
          </p:nvPr>
        </p:nvGraphicFramePr>
        <p:xfrm>
          <a:off x="337187" y="1124840"/>
          <a:ext cx="10581636" cy="1211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" r:id="rId4" imgW="8246880" imgH="1185480" progId="Word.Document.8">
                  <p:embed/>
                </p:oleObj>
              </mc:Choice>
              <mc:Fallback>
                <p:oleObj r:id="rId4" imgW="8246880" imgH="11854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187" y="1124840"/>
                        <a:ext cx="10581636" cy="121127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496382"/>
              </p:ext>
            </p:extLst>
          </p:nvPr>
        </p:nvGraphicFramePr>
        <p:xfrm>
          <a:off x="409192" y="2348925"/>
          <a:ext cx="10486382" cy="1265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2" r:id="rId6" imgW="8437680" imgH="1264320" progId="Word.Document.8">
                  <p:embed/>
                </p:oleObj>
              </mc:Choice>
              <mc:Fallback>
                <p:oleObj r:id="rId6" imgW="8437680" imgH="126432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192" y="2348925"/>
                        <a:ext cx="10486382" cy="12652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335327"/>
              </p:ext>
            </p:extLst>
          </p:nvPr>
        </p:nvGraphicFramePr>
        <p:xfrm>
          <a:off x="284237" y="3429000"/>
          <a:ext cx="10474251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3" r:id="rId8" imgW="8294760" imgH="1023120" progId="Word.Document.8">
                  <p:embed/>
                </p:oleObj>
              </mc:Choice>
              <mc:Fallback>
                <p:oleObj r:id="rId8" imgW="8294760" imgH="102312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237" y="3429000"/>
                        <a:ext cx="10474251" cy="103981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822645"/>
              </p:ext>
            </p:extLst>
          </p:nvPr>
        </p:nvGraphicFramePr>
        <p:xfrm>
          <a:off x="553202" y="4653085"/>
          <a:ext cx="10277310" cy="765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4" r:id="rId10" imgW="8294760" imgH="766800" progId="Word.Document.8">
                  <p:embed/>
                </p:oleObj>
              </mc:Choice>
              <mc:Fallback>
                <p:oleObj r:id="rId10" imgW="8294760" imgH="76680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202" y="4653085"/>
                        <a:ext cx="10277310" cy="76562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11185" y="5734886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922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9222" name="Text Box 6"/>
          <p:cNvSpPr>
            <a:spLocks noChangeArrowheads="1"/>
          </p:cNvSpPr>
          <p:nvPr/>
        </p:nvSpPr>
        <p:spPr bwMode="auto">
          <a:xfrm>
            <a:off x="633412" y="234950"/>
            <a:ext cx="5392169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922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942336"/>
              </p:ext>
            </p:extLst>
          </p:nvPr>
        </p:nvGraphicFramePr>
        <p:xfrm>
          <a:off x="985232" y="960795"/>
          <a:ext cx="9793893" cy="1464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" r:id="rId4" imgW="8246880" imgH="1523520" progId="Word.Document.8">
                  <p:embed/>
                </p:oleObj>
              </mc:Choice>
              <mc:Fallback>
                <p:oleObj r:id="rId4" imgW="8246880" imgH="15235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232" y="960795"/>
                        <a:ext cx="9793893" cy="146490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09109"/>
              </p:ext>
            </p:extLst>
          </p:nvPr>
        </p:nvGraphicFramePr>
        <p:xfrm>
          <a:off x="985232" y="2316263"/>
          <a:ext cx="9793893" cy="2185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6" r:id="rId6" imgW="8246880" imgH="2285640" progId="Word.Document.8">
                  <p:embed/>
                </p:oleObj>
              </mc:Choice>
              <mc:Fallback>
                <p:oleObj r:id="rId6" imgW="8246880" imgH="22856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232" y="2316263"/>
                        <a:ext cx="9793893" cy="21858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309144"/>
              </p:ext>
            </p:extLst>
          </p:nvPr>
        </p:nvGraphicFramePr>
        <p:xfrm>
          <a:off x="804866" y="4581081"/>
          <a:ext cx="9974259" cy="530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7" r:id="rId8" imgW="8294760" imgH="539640" progId="Word.Document.8">
                  <p:embed/>
                </p:oleObj>
              </mc:Choice>
              <mc:Fallback>
                <p:oleObj r:id="rId8" imgW="8294760" imgH="5396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4866" y="4581081"/>
                        <a:ext cx="9974259" cy="53067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593865"/>
              </p:ext>
            </p:extLst>
          </p:nvPr>
        </p:nvGraphicFramePr>
        <p:xfrm>
          <a:off x="633412" y="5027124"/>
          <a:ext cx="10136413" cy="1176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8" r:id="rId10" imgW="8246880" imgH="1185480" progId="Word.Document.8">
                  <p:embed/>
                </p:oleObj>
              </mc:Choice>
              <mc:Fallback>
                <p:oleObj r:id="rId10" imgW="8246880" imgH="118548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" y="5027124"/>
                        <a:ext cx="10136413" cy="117695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42907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0" y="-20638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0246" name="Text Box 6"/>
          <p:cNvSpPr>
            <a:spLocks noChangeArrowheads="1"/>
          </p:cNvSpPr>
          <p:nvPr/>
        </p:nvSpPr>
        <p:spPr bwMode="auto">
          <a:xfrm>
            <a:off x="633413" y="234950"/>
            <a:ext cx="5320164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1024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160940"/>
              </p:ext>
            </p:extLst>
          </p:nvPr>
        </p:nvGraphicFramePr>
        <p:xfrm>
          <a:off x="913227" y="908825"/>
          <a:ext cx="9792873" cy="3297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" r:id="rId4" imgW="8246880" imgH="3428640" progId="Word.Document.8">
                  <p:embed/>
                </p:oleObj>
              </mc:Choice>
              <mc:Fallback>
                <p:oleObj r:id="rId4" imgW="8246880" imgH="34286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3227" y="908825"/>
                        <a:ext cx="9792873" cy="329761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191563"/>
              </p:ext>
            </p:extLst>
          </p:nvPr>
        </p:nvGraphicFramePr>
        <p:xfrm>
          <a:off x="913227" y="4182739"/>
          <a:ext cx="9705489" cy="2169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4" r:id="rId6" imgW="8246880" imgH="2283120" progId="Word.Document.8">
                  <p:embed/>
                </p:oleObj>
              </mc:Choice>
              <mc:Fallback>
                <p:oleObj r:id="rId6" imgW="8246880" imgH="228312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3227" y="4182739"/>
                        <a:ext cx="9705489" cy="216976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Rectangle 7"/>
          <p:cNvSpPr>
            <a:spLocks noChangeArrowheads="1"/>
          </p:cNvSpPr>
          <p:nvPr/>
        </p:nvSpPr>
        <p:spPr bwMode="auto">
          <a:xfrm>
            <a:off x="9586913" y="3286125"/>
            <a:ext cx="603250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Times New Roman" pitchFamily="18" charset="0"/>
              </a:rPr>
              <a:t>C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42907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0" y="26319"/>
            <a:ext cx="12195175" cy="104616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1268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1270" name="Text Box 6"/>
          <p:cNvSpPr>
            <a:spLocks noChangeArrowheads="1"/>
          </p:cNvSpPr>
          <p:nvPr/>
        </p:nvSpPr>
        <p:spPr bwMode="auto">
          <a:xfrm>
            <a:off x="633412" y="234950"/>
            <a:ext cx="5392169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n-ea"/>
                <a:ea typeface="+mn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1127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818828"/>
              </p:ext>
            </p:extLst>
          </p:nvPr>
        </p:nvGraphicFramePr>
        <p:xfrm>
          <a:off x="686249" y="1628875"/>
          <a:ext cx="10080798" cy="2664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r:id="rId4" imgW="8246880" imgH="2095200" progId="Word.Document.8">
                  <p:embed/>
                </p:oleObj>
              </mc:Choice>
              <mc:Fallback>
                <p:oleObj r:id="rId4" imgW="8246880" imgH="20952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249" y="1628875"/>
                        <a:ext cx="10080798" cy="266418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Object 3"/>
          <p:cNvGraphicFramePr>
            <a:graphicFrameLocks noChangeAspect="1"/>
          </p:cNvGraphicFramePr>
          <p:nvPr/>
        </p:nvGraphicFramePr>
        <p:xfrm>
          <a:off x="1644650" y="2349500"/>
          <a:ext cx="8861425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650" y="2349500"/>
                        <a:ext cx="8861425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演示文稿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演示文稿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Pages>0</Pages>
  <Words>379</Words>
  <Characters>0</Characters>
  <Application>Microsoft Office PowerPoint</Application>
  <DocSecurity>0</DocSecurity>
  <PresentationFormat>自定义</PresentationFormat>
  <Lines>0</Lines>
  <Paragraphs>79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演示文稿2</vt:lpstr>
      <vt:lpstr>MS_ClipArt_Gallery.2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山东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Sky123.Org</cp:lastModifiedBy>
  <cp:revision>69</cp:revision>
  <cp:lastPrinted>2014-11-26T08:43:55Z</cp:lastPrinted>
  <dcterms:created xsi:type="dcterms:W3CDTF">2014-07-19T07:02:00Z</dcterms:created>
  <dcterms:modified xsi:type="dcterms:W3CDTF">2014-11-26T08:45:19Z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2052-9.1.0.4764</vt:lpwstr>
  </property>
</Properties>
</file>